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3"/>
  </p:notesMasterIdLst>
  <p:handoutMasterIdLst>
    <p:handoutMasterId r:id="rId24"/>
  </p:handoutMasterIdLst>
  <p:sldIdLst>
    <p:sldId id="288" r:id="rId5"/>
    <p:sldId id="257" r:id="rId6"/>
    <p:sldId id="263" r:id="rId7"/>
    <p:sldId id="289" r:id="rId8"/>
    <p:sldId id="291" r:id="rId9"/>
    <p:sldId id="300" r:id="rId10"/>
    <p:sldId id="293" r:id="rId11"/>
    <p:sldId id="294" r:id="rId12"/>
    <p:sldId id="295" r:id="rId13"/>
    <p:sldId id="292" r:id="rId14"/>
    <p:sldId id="296" r:id="rId15"/>
    <p:sldId id="297" r:id="rId16"/>
    <p:sldId id="298" r:id="rId17"/>
    <p:sldId id="299" r:id="rId18"/>
    <p:sldId id="279" r:id="rId19"/>
    <p:sldId id="262" r:id="rId20"/>
    <p:sldId id="280" r:id="rId21"/>
    <p:sldId id="281" r:id="rId2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3" pos="3840" userDrawn="1">
          <p15:clr>
            <a:srgbClr val="A4A3A4"/>
          </p15:clr>
        </p15:guide>
        <p15:guide id="4" pos="80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0000"/>
    <a:srgbClr val="AF6666"/>
    <a:srgbClr val="3D8C41"/>
    <a:srgbClr val="32A1A6"/>
    <a:srgbClr val="EBEBDD"/>
    <a:srgbClr val="4D4D4D"/>
    <a:srgbClr val="006F83"/>
    <a:srgbClr val="DED8A4"/>
    <a:srgbClr val="969959"/>
    <a:srgbClr val="98D0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1994" autoAdjust="0"/>
    <p:restoredTop sz="97502" autoAdjust="0"/>
  </p:normalViewPr>
  <p:slideViewPr>
    <p:cSldViewPr snapToGrid="0" showGuides="1">
      <p:cViewPr varScale="1">
        <p:scale>
          <a:sx n="187" d="100"/>
          <a:sy n="187" d="100"/>
        </p:scale>
        <p:origin x="944" y="200"/>
      </p:cViewPr>
      <p:guideLst>
        <p:guide orient="horz" pos="2160"/>
        <p:guide pos="3840"/>
        <p:guide pos="801"/>
      </p:guideLst>
    </p:cSldViewPr>
  </p:slideViewPr>
  <p:outlineViewPr>
    <p:cViewPr>
      <p:scale>
        <a:sx n="33" d="100"/>
        <a:sy n="33" d="100"/>
      </p:scale>
      <p:origin x="0" y="-1027"/>
    </p:cViewPr>
  </p:outlineViewPr>
  <p:notesTextViewPr>
    <p:cViewPr>
      <p:scale>
        <a:sx n="1" d="1"/>
        <a:sy n="1" d="1"/>
      </p:scale>
      <p:origin x="0" y="0"/>
    </p:cViewPr>
  </p:notesTextViewPr>
  <p:sorterViewPr>
    <p:cViewPr>
      <p:scale>
        <a:sx n="66" d="100"/>
        <a:sy n="66" d="100"/>
      </p:scale>
      <p:origin x="0" y="0"/>
    </p:cViewPr>
  </p:sorterViewPr>
  <p:notesViewPr>
    <p:cSldViewPr snapToGrid="0" showGuides="1">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E4C60F-CCEE-4849-8BF8-7C8A5DECBC5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0138EFE-B0EB-46B9-9988-C15EDAE53BD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4BDE61-105E-4C8A-9370-EE26862DA328}" type="datetimeFigureOut">
              <a:rPr lang="en-US" smtClean="0"/>
              <a:t>7/4/21</a:t>
            </a:fld>
            <a:endParaRPr lang="en-US" dirty="0"/>
          </a:p>
        </p:txBody>
      </p:sp>
      <p:sp>
        <p:nvSpPr>
          <p:cNvPr id="4" name="Footer Placeholder 3">
            <a:extLst>
              <a:ext uri="{FF2B5EF4-FFF2-40B4-BE49-F238E27FC236}">
                <a16:creationId xmlns:a16="http://schemas.microsoft.com/office/drawing/2014/main" id="{F56972C1-2B46-4BF1-B2C5-D1B7FEC2F08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E6EFF4B-2573-4BDA-A6F2-A5502C91380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3EE74F-E86B-4506-9DE4-E1532F489F4C}" type="slidenum">
              <a:rPr lang="en-US" smtClean="0"/>
              <a:t>‹#›</a:t>
            </a:fld>
            <a:endParaRPr lang="en-US" dirty="0"/>
          </a:p>
        </p:txBody>
      </p:sp>
    </p:spTree>
    <p:extLst>
      <p:ext uri="{BB962C8B-B14F-4D97-AF65-F5344CB8AC3E}">
        <p14:creationId xmlns:p14="http://schemas.microsoft.com/office/powerpoint/2010/main" val="4254107665"/>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jpeg>
</file>

<file path=ppt/media/image19.jpeg>
</file>

<file path=ppt/media/image2.jpg>
</file>

<file path=ppt/media/image20.jpeg>
</file>

<file path=ppt/media/image3.png>
</file>

<file path=ppt/media/image4.png>
</file>

<file path=ppt/media/image5.png>
</file>

<file path=ppt/media/image6.jpeg>
</file>

<file path=ppt/media/image7.png>
</file>

<file path=ppt/media/image8.png>
</file>

<file path=ppt/media/image9.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F9E564-F46A-4B13-9263-4DBEDE3F3E54}" type="datetimeFigureOut">
              <a:rPr lang="en-US" noProof="0" smtClean="0"/>
              <a:t>7/4/21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F4110D-4E99-49C1-BF09-9D9E5818BB6B}" type="slidenum">
              <a:rPr lang="en-US" noProof="0" smtClean="0"/>
              <a:t>‹#›</a:t>
            </a:fld>
            <a:endParaRPr lang="en-US" noProof="0" dirty="0"/>
          </a:p>
        </p:txBody>
      </p:sp>
    </p:spTree>
    <p:extLst>
      <p:ext uri="{BB962C8B-B14F-4D97-AF65-F5344CB8AC3E}">
        <p14:creationId xmlns:p14="http://schemas.microsoft.com/office/powerpoint/2010/main" val="477344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manager at the bank is disturbed with more and more customers leaving their credit card services. They would really appreciate if one could predict for them who is going to get churned so they can proactively go to the customer to provide them better services and turn customers' decisions in the opposite direction Predict Churning Customers 4 </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 got this dataset from a website with the URL as https://</a:t>
            </a:r>
            <a:r>
              <a:rPr lang="en-US" sz="1200" kern="1200" dirty="0" err="1">
                <a:solidFill>
                  <a:schemeClr val="tx1"/>
                </a:solidFill>
                <a:effectLst/>
                <a:latin typeface="+mn-lt"/>
                <a:ea typeface="+mn-ea"/>
                <a:cs typeface="+mn-cs"/>
              </a:rPr>
              <a:t>leaps.analyttica.com</a:t>
            </a:r>
            <a:r>
              <a:rPr lang="en-US" sz="1200" kern="1200" dirty="0">
                <a:solidFill>
                  <a:schemeClr val="tx1"/>
                </a:solidFill>
                <a:effectLst/>
                <a:latin typeface="+mn-lt"/>
                <a:ea typeface="+mn-ea"/>
                <a:cs typeface="+mn-cs"/>
              </a:rPr>
              <a:t>/home. I have been using this for a while to get datasets and accordingly work on them to produce fruitful results. The site explains how to solve a particular business problem. </a:t>
            </a:r>
          </a:p>
          <a:p>
            <a:r>
              <a:rPr lang="en-US" sz="1200" kern="1200" dirty="0">
                <a:solidFill>
                  <a:schemeClr val="tx1"/>
                </a:solidFill>
                <a:effectLst/>
                <a:latin typeface="+mn-lt"/>
                <a:ea typeface="+mn-ea"/>
                <a:cs typeface="+mn-cs"/>
              </a:rPr>
              <a:t>Now, this dataset consists of 10,000 customers mentioning their age, salary, </a:t>
            </a:r>
            <a:r>
              <a:rPr lang="en-US" sz="1200" kern="1200" dirty="0" err="1">
                <a:solidFill>
                  <a:schemeClr val="tx1"/>
                </a:solidFill>
                <a:effectLst/>
                <a:latin typeface="+mn-lt"/>
                <a:ea typeface="+mn-ea"/>
                <a:cs typeface="+mn-cs"/>
              </a:rPr>
              <a:t>marital_status</a:t>
            </a:r>
            <a:r>
              <a:rPr lang="en-US" sz="1200" kern="1200" dirty="0">
                <a:solidFill>
                  <a:schemeClr val="tx1"/>
                </a:solidFill>
                <a:effectLst/>
                <a:latin typeface="+mn-lt"/>
                <a:ea typeface="+mn-ea"/>
                <a:cs typeface="+mn-cs"/>
              </a:rPr>
              <a:t>, credit card limit, credit card category, etc. There are nearly 18 features. </a:t>
            </a:r>
          </a:p>
          <a:p>
            <a:r>
              <a:rPr lang="en-US" sz="1200" kern="1200" dirty="0">
                <a:solidFill>
                  <a:schemeClr val="tx1"/>
                </a:solidFill>
                <a:effectLst/>
                <a:latin typeface="+mn-lt"/>
                <a:ea typeface="+mn-ea"/>
                <a:cs typeface="+mn-cs"/>
              </a:rPr>
              <a:t>We have only 16.07% of customers who have churned. Thus, it's a bit difficult to train our model to predict churning customers. </a:t>
            </a:r>
          </a:p>
          <a:p>
            <a:endParaRPr lang="en-US" dirty="0"/>
          </a:p>
        </p:txBody>
      </p:sp>
      <p:sp>
        <p:nvSpPr>
          <p:cNvPr id="4" name="Slide Number Placeholder 3"/>
          <p:cNvSpPr>
            <a:spLocks noGrp="1"/>
          </p:cNvSpPr>
          <p:nvPr>
            <p:ph type="sldNum" sz="quarter" idx="5"/>
          </p:nvPr>
        </p:nvSpPr>
        <p:spPr/>
        <p:txBody>
          <a:bodyPr/>
          <a:lstStyle/>
          <a:p>
            <a:fld id="{B5F4110D-4E99-49C1-BF09-9D9E5818BB6B}" type="slidenum">
              <a:rPr lang="en-US" noProof="0" smtClean="0"/>
              <a:t>3</a:t>
            </a:fld>
            <a:endParaRPr lang="en-US" noProof="0" dirty="0"/>
          </a:p>
        </p:txBody>
      </p:sp>
    </p:spTree>
    <p:extLst>
      <p:ext uri="{BB962C8B-B14F-4D97-AF65-F5344CB8AC3E}">
        <p14:creationId xmlns:p14="http://schemas.microsoft.com/office/powerpoint/2010/main" val="224619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selected </a:t>
            </a:r>
            <a:r>
              <a:rPr lang="en-US" sz="1200" kern="1200" dirty="0" err="1">
                <a:solidFill>
                  <a:schemeClr val="tx1"/>
                </a:solidFill>
                <a:effectLst/>
                <a:latin typeface="+mn-lt"/>
                <a:ea typeface="+mn-ea"/>
                <a:cs typeface="+mn-cs"/>
              </a:rPr>
              <a:t>LogisticRegression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RandomForestClassifier</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GaussianNB</a:t>
            </a:r>
            <a:r>
              <a:rPr lang="en-US" sz="1200" kern="1200" dirty="0">
                <a:solidFill>
                  <a:schemeClr val="tx1"/>
                </a:solidFill>
                <a:effectLst/>
                <a:latin typeface="+mn-lt"/>
                <a:ea typeface="+mn-ea"/>
                <a:cs typeface="+mn-cs"/>
              </a:rPr>
              <a:t> models and compared the accuracy of each model for Train dataset and Test dataset and produces comparison results. </a:t>
            </a:r>
          </a:p>
          <a:p>
            <a:r>
              <a:rPr lang="en-US" sz="1200" kern="1200" dirty="0">
                <a:solidFill>
                  <a:schemeClr val="tx1"/>
                </a:solidFill>
                <a:effectLst/>
                <a:latin typeface="+mn-lt"/>
                <a:ea typeface="+mn-ea"/>
                <a:cs typeface="+mn-cs"/>
              </a:rPr>
              <a:t>From the bellow graphs the </a:t>
            </a:r>
            <a:r>
              <a:rPr lang="en-US" sz="1200" kern="1200" dirty="0" err="1">
                <a:solidFill>
                  <a:schemeClr val="tx1"/>
                </a:solidFill>
                <a:effectLst/>
                <a:latin typeface="+mn-lt"/>
                <a:ea typeface="+mn-ea"/>
                <a:cs typeface="+mn-cs"/>
              </a:rPr>
              <a:t>RenadomForestClassifer</a:t>
            </a:r>
            <a:r>
              <a:rPr lang="en-US" sz="1200" kern="1200" dirty="0">
                <a:solidFill>
                  <a:schemeClr val="tx1"/>
                </a:solidFill>
                <a:effectLst/>
                <a:latin typeface="+mn-lt"/>
                <a:ea typeface="+mn-ea"/>
                <a:cs typeface="+mn-cs"/>
              </a:rPr>
              <a:t> has highest accuracy and Logistic Regression has lowest accuracy. In next ween I will represent the feature selection by each module. </a:t>
            </a:r>
          </a:p>
          <a:p>
            <a:r>
              <a:rPr lang="en-US" sz="1200" kern="1200" dirty="0">
                <a:solidFill>
                  <a:schemeClr val="tx1"/>
                </a:solidFill>
                <a:effectLst/>
                <a:latin typeface="+mn-lt"/>
                <a:ea typeface="+mn-ea"/>
                <a:cs typeface="+mn-cs"/>
              </a:rPr>
              <a:t>Train- </a:t>
            </a:r>
            <a:r>
              <a:rPr lang="en-US" dirty="0"/>
              <a:t>{'</a:t>
            </a:r>
            <a:r>
              <a:rPr lang="en-US" dirty="0" err="1"/>
              <a:t>LogisticRegression</a:t>
            </a:r>
            <a:r>
              <a:rPr lang="en-US" dirty="0"/>
              <a:t>': 0.880951878232117, '</a:t>
            </a:r>
            <a:r>
              <a:rPr lang="en-US" dirty="0" err="1"/>
              <a:t>RandomForestClassifier</a:t>
            </a:r>
            <a:r>
              <a:rPr lang="en-US" dirty="0"/>
              <a:t>': 0.9120173919135198, '</a:t>
            </a:r>
            <a:r>
              <a:rPr lang="en-US" dirty="0" err="1"/>
              <a:t>GaussianNB</a:t>
            </a:r>
            <a:r>
              <a:rPr lang="en-US" dirty="0"/>
              <a:t>': 0.8969981384644015}</a:t>
            </a:r>
            <a:endParaRPr lang="en-US" sz="1200" kern="1200" dirty="0">
              <a:solidFill>
                <a:schemeClr val="tx1"/>
              </a:solidFill>
              <a:effectLst/>
              <a:latin typeface="+mn-lt"/>
              <a:ea typeface="+mn-ea"/>
              <a:cs typeface="+mn-cs"/>
            </a:endParaRPr>
          </a:p>
          <a:p>
            <a:r>
              <a:rPr lang="en-US" dirty="0"/>
              <a:t>Test- {'</a:t>
            </a:r>
            <a:r>
              <a:rPr lang="en-US" dirty="0" err="1"/>
              <a:t>LogisticRegression</a:t>
            </a:r>
            <a:r>
              <a:rPr lang="en-US" dirty="0"/>
              <a:t>': 0.8799261200018883, '</a:t>
            </a:r>
            <a:r>
              <a:rPr lang="en-US" dirty="0" err="1"/>
              <a:t>RandomForestClassifier</a:t>
            </a:r>
            <a:r>
              <a:rPr lang="en-US" dirty="0"/>
              <a:t>': 0.9098462317553097, '</a:t>
            </a:r>
            <a:r>
              <a:rPr lang="en-US" dirty="0" err="1"/>
              <a:t>GaussianNB</a:t>
            </a:r>
            <a:r>
              <a:rPr lang="en-US" dirty="0"/>
              <a:t>': 0.896910258225936}</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B5F4110D-4E99-49C1-BF09-9D9E5818BB6B}" type="slidenum">
              <a:rPr lang="en-US" noProof="0" smtClean="0"/>
              <a:t>13</a:t>
            </a:fld>
            <a:endParaRPr lang="en-US" noProof="0" dirty="0"/>
          </a:p>
        </p:txBody>
      </p:sp>
    </p:spTree>
    <p:extLst>
      <p:ext uri="{BB962C8B-B14F-4D97-AF65-F5344CB8AC3E}">
        <p14:creationId xmlns:p14="http://schemas.microsoft.com/office/powerpoint/2010/main" val="21909778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Logo">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7899954E-D83C-4E03-A51E-E9EFC4CB52C8}"/>
              </a:ext>
            </a:extLst>
          </p:cNvPr>
          <p:cNvSpPr/>
          <p:nvPr userDrawn="1"/>
        </p:nvSpPr>
        <p:spPr>
          <a:xfrm>
            <a:off x="0" y="0"/>
            <a:ext cx="12192000" cy="6858000"/>
          </a:xfrm>
          <a:prstGeom prst="rect">
            <a:avLst/>
          </a:prstGeom>
          <a:blipFill>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Прямоугольник 3">
            <a:extLst>
              <a:ext uri="{FF2B5EF4-FFF2-40B4-BE49-F238E27FC236}">
                <a16:creationId xmlns:a16="http://schemas.microsoft.com/office/drawing/2014/main" id="{15FAA74F-DE92-4414-B0C7-466184CBCC99}"/>
              </a:ext>
            </a:extLst>
          </p:cNvPr>
          <p:cNvSpPr/>
          <p:nvPr userDrawn="1"/>
        </p:nvSpPr>
        <p:spPr>
          <a:xfrm>
            <a:off x="4093463" y="404813"/>
            <a:ext cx="4005072" cy="171281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ECEEB3FF-7F57-482E-BA1B-44AD9E95F077}"/>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11" name="Text Placeholder 9">
            <a:extLst>
              <a:ext uri="{FF2B5EF4-FFF2-40B4-BE49-F238E27FC236}">
                <a16:creationId xmlns:a16="http://schemas.microsoft.com/office/drawing/2014/main" id="{D9D4896A-B348-4A66-B8A4-5E68BBCC49E4}"/>
              </a:ext>
            </a:extLst>
          </p:cNvPr>
          <p:cNvSpPr>
            <a:spLocks noGrp="1"/>
          </p:cNvSpPr>
          <p:nvPr>
            <p:ph type="body" sz="quarter" idx="15" hasCustomPrompt="1"/>
          </p:nvPr>
        </p:nvSpPr>
        <p:spPr>
          <a:xfrm>
            <a:off x="4093464" y="5296342"/>
            <a:ext cx="4005072" cy="1561657"/>
          </a:xfrm>
          <a:solidFill>
            <a:schemeClr val="tx1"/>
          </a:solidFill>
        </p:spPr>
        <p:txBody>
          <a:bodyPr tIns="90000" bIns="90000" anchor="ctr" anchorCtr="0">
            <a:noAutofit/>
          </a:bodyPr>
          <a:lstStyle>
            <a:lvl1pPr marL="0" indent="0" algn="ctr">
              <a:spcBef>
                <a:spcPts val="600"/>
              </a:spcBef>
              <a:buNone/>
              <a:defRPr sz="2800" i="0">
                <a:solidFill>
                  <a:schemeClr val="bg1"/>
                </a:solidFill>
              </a:defRPr>
            </a:lvl1pPr>
            <a:lvl2pPr marL="457200" indent="0" algn="ctr">
              <a:buNone/>
              <a:defRPr sz="2800">
                <a:solidFill>
                  <a:schemeClr val="bg1"/>
                </a:solidFill>
              </a:defRPr>
            </a:lvl2pPr>
            <a:lvl3pPr marL="914400" indent="0" algn="ctr">
              <a:buNone/>
              <a:defRPr sz="2800">
                <a:solidFill>
                  <a:schemeClr val="bg1"/>
                </a:solidFill>
              </a:defRPr>
            </a:lvl3pPr>
            <a:lvl4pPr marL="1371600" indent="0" algn="ctr">
              <a:buNone/>
              <a:defRPr sz="2800">
                <a:solidFill>
                  <a:schemeClr val="bg1"/>
                </a:solidFill>
              </a:defRPr>
            </a:lvl4pPr>
            <a:lvl5pPr marL="1828800" indent="0" algn="ctr">
              <a:buNone/>
              <a:defRPr sz="2800">
                <a:solidFill>
                  <a:schemeClr val="bg1"/>
                </a:solidFill>
              </a:defRPr>
            </a:lvl5pPr>
          </a:lstStyle>
          <a:p>
            <a:pPr lvl="0"/>
            <a:r>
              <a:rPr lang="en-US" noProof="0"/>
              <a:t>Edit Master</a:t>
            </a:r>
            <a:br>
              <a:rPr lang="en-US" noProof="0"/>
            </a:br>
            <a:r>
              <a:rPr lang="en-US" noProof="0"/>
              <a:t>text styles</a:t>
            </a:r>
          </a:p>
        </p:txBody>
      </p:sp>
      <p:sp>
        <p:nvSpPr>
          <p:cNvPr id="12" name="Title 1">
            <a:extLst>
              <a:ext uri="{FF2B5EF4-FFF2-40B4-BE49-F238E27FC236}">
                <a16:creationId xmlns:a16="http://schemas.microsoft.com/office/drawing/2014/main" id="{0824308D-CE80-4FF7-81BB-AFBECF7EA2C0}"/>
              </a:ext>
            </a:extLst>
          </p:cNvPr>
          <p:cNvSpPr>
            <a:spLocks noGrp="1"/>
          </p:cNvSpPr>
          <p:nvPr>
            <p:ph type="title" hasCustomPrompt="1"/>
          </p:nvPr>
        </p:nvSpPr>
        <p:spPr>
          <a:xfrm>
            <a:off x="4093464" y="2117623"/>
            <a:ext cx="4005072" cy="2977551"/>
          </a:xfrm>
          <a:solidFill>
            <a:schemeClr val="tx1"/>
          </a:solidFill>
        </p:spPr>
        <p:txBody>
          <a:bodyPr tIns="72000" bIns="216000" anchor="b">
            <a:normAutofit/>
          </a:bodyPr>
          <a:lstStyle>
            <a:lvl1pPr algn="ctr">
              <a:lnSpc>
                <a:spcPct val="85000"/>
              </a:lnSpc>
              <a:defRPr lang="ru-RU" sz="6000" b="1" kern="1200" dirty="0">
                <a:solidFill>
                  <a:schemeClr val="bg2"/>
                </a:solidFill>
                <a:latin typeface="+mj-lt"/>
                <a:ea typeface="+mn-ea"/>
                <a:cs typeface="+mn-cs"/>
              </a:defRPr>
            </a:lvl1pPr>
          </a:lstStyle>
          <a:p>
            <a:r>
              <a:rPr lang="en-US" noProof="0"/>
              <a:t>CLICK TO EDIT TITLE</a:t>
            </a:r>
          </a:p>
        </p:txBody>
      </p:sp>
      <p:sp>
        <p:nvSpPr>
          <p:cNvPr id="14" name="Picture Placeholder 13">
            <a:extLst>
              <a:ext uri="{FF2B5EF4-FFF2-40B4-BE49-F238E27FC236}">
                <a16:creationId xmlns:a16="http://schemas.microsoft.com/office/drawing/2014/main" id="{2E46EE0C-8420-4BA8-9E2D-0780DB1E6509}"/>
              </a:ext>
            </a:extLst>
          </p:cNvPr>
          <p:cNvSpPr>
            <a:spLocks noGrp="1"/>
          </p:cNvSpPr>
          <p:nvPr>
            <p:ph type="pic" sz="quarter" idx="16"/>
          </p:nvPr>
        </p:nvSpPr>
        <p:spPr>
          <a:xfrm>
            <a:off x="4930140" y="953857"/>
            <a:ext cx="2331720" cy="539496"/>
          </a:xfrm>
          <a:ln>
            <a:noFill/>
          </a:ln>
        </p:spPr>
        <p:txBody>
          <a:bodyPr anchor="ctr" anchorCtr="0">
            <a:noAutofit/>
          </a:bodyPr>
          <a:lstStyle>
            <a:lvl1pPr marL="0" indent="0" algn="ctr">
              <a:buNone/>
              <a:defRPr sz="1400">
                <a:solidFill>
                  <a:schemeClr val="bg1"/>
                </a:solidFill>
              </a:defRPr>
            </a:lvl1pPr>
          </a:lstStyle>
          <a:p>
            <a:r>
              <a:rPr lang="en-US" noProof="0"/>
              <a:t>Click icon to add picture</a:t>
            </a:r>
            <a:endParaRPr lang="en-US" noProof="0" dirty="0"/>
          </a:p>
        </p:txBody>
      </p:sp>
      <p:sp>
        <p:nvSpPr>
          <p:cNvPr id="10" name="Rectangle 6" descr="Rectangle shape">
            <a:extLst>
              <a:ext uri="{FF2B5EF4-FFF2-40B4-BE49-F238E27FC236}">
                <a16:creationId xmlns:a16="http://schemas.microsoft.com/office/drawing/2014/main" id="{0A900D34-4B01-4389-9CFF-FFCB0CF7A3CC}"/>
              </a:ext>
            </a:extLst>
          </p:cNvPr>
          <p:cNvSpPr/>
          <p:nvPr userDrawn="1"/>
        </p:nvSpPr>
        <p:spPr>
          <a:xfrm>
            <a:off x="4922520" y="1916455"/>
            <a:ext cx="726948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Прямоугольник 14">
            <a:extLst>
              <a:ext uri="{FF2B5EF4-FFF2-40B4-BE49-F238E27FC236}">
                <a16:creationId xmlns:a16="http://schemas.microsoft.com/office/drawing/2014/main" id="{18865235-7FA6-4F58-B90E-4404EAE577DF}"/>
              </a:ext>
            </a:extLst>
          </p:cNvPr>
          <p:cNvSpPr/>
          <p:nvPr userDrawn="1"/>
        </p:nvSpPr>
        <p:spPr>
          <a:xfrm>
            <a:off x="4093463" y="5095174"/>
            <a:ext cx="4005072" cy="22403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5" descr="Rectangle shape">
            <a:extLst>
              <a:ext uri="{FF2B5EF4-FFF2-40B4-BE49-F238E27FC236}">
                <a16:creationId xmlns:a16="http://schemas.microsoft.com/office/drawing/2014/main" id="{72ED261F-FABA-4D73-8360-A897A6082FA6}"/>
              </a:ext>
            </a:extLst>
          </p:cNvPr>
          <p:cNvSpPr/>
          <p:nvPr userDrawn="1"/>
        </p:nvSpPr>
        <p:spPr>
          <a:xfrm>
            <a:off x="-1" y="5095175"/>
            <a:ext cx="726948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568437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umbers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F947FF51-80C5-433A-A515-4334E29588D0}"/>
              </a:ext>
            </a:extLst>
          </p:cNvPr>
          <p:cNvSpPr>
            <a:spLocks noGrp="1"/>
          </p:cNvSpPr>
          <p:nvPr>
            <p:ph type="body" idx="1"/>
          </p:nvPr>
        </p:nvSpPr>
        <p:spPr>
          <a:xfrm>
            <a:off x="862258" y="3689555"/>
            <a:ext cx="4405067" cy="1737210"/>
          </a:xfrm>
        </p:spPr>
        <p:txBody>
          <a:bodyPr lIns="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0" name="Text Placeholder 2">
            <a:extLst>
              <a:ext uri="{FF2B5EF4-FFF2-40B4-BE49-F238E27FC236}">
                <a16:creationId xmlns:a16="http://schemas.microsoft.com/office/drawing/2014/main" id="{1F5FB13D-D6DC-4762-A443-A1E33781FA69}"/>
              </a:ext>
            </a:extLst>
          </p:cNvPr>
          <p:cNvSpPr>
            <a:spLocks noGrp="1"/>
          </p:cNvSpPr>
          <p:nvPr>
            <p:ph type="body" idx="13"/>
          </p:nvPr>
        </p:nvSpPr>
        <p:spPr>
          <a:xfrm>
            <a:off x="6284490" y="2620884"/>
            <a:ext cx="4955429" cy="808115"/>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1" y="1904701"/>
            <a:ext cx="4422014" cy="1325563"/>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 MASTER TITLE</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17" name="Text Placeholder 2">
            <a:extLst>
              <a:ext uri="{FF2B5EF4-FFF2-40B4-BE49-F238E27FC236}">
                <a16:creationId xmlns:a16="http://schemas.microsoft.com/office/drawing/2014/main" id="{F0D239C0-D332-4295-B0D2-EE7E153AEF85}"/>
              </a:ext>
            </a:extLst>
          </p:cNvPr>
          <p:cNvSpPr>
            <a:spLocks noGrp="1"/>
          </p:cNvSpPr>
          <p:nvPr>
            <p:ph type="body" idx="21"/>
          </p:nvPr>
        </p:nvSpPr>
        <p:spPr>
          <a:xfrm>
            <a:off x="6284490" y="2107734"/>
            <a:ext cx="4955429" cy="430592"/>
          </a:xfrm>
        </p:spPr>
        <p:txBody>
          <a:bodyPr lIns="0" tIns="0" rIns="0" bIns="0" anchor="b">
            <a:normAutofit/>
          </a:bodyPr>
          <a:lstStyle>
            <a:lvl1pPr marL="0" indent="0">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4" name="Text Placeholder 2">
            <a:extLst>
              <a:ext uri="{FF2B5EF4-FFF2-40B4-BE49-F238E27FC236}">
                <a16:creationId xmlns:a16="http://schemas.microsoft.com/office/drawing/2014/main" id="{260CEEAE-673F-4CB5-B22D-3567AE8002CC}"/>
              </a:ext>
            </a:extLst>
          </p:cNvPr>
          <p:cNvSpPr>
            <a:spLocks noGrp="1"/>
          </p:cNvSpPr>
          <p:nvPr>
            <p:ph type="body" idx="28" hasCustomPrompt="1"/>
          </p:nvPr>
        </p:nvSpPr>
        <p:spPr>
          <a:xfrm>
            <a:off x="6284489" y="976103"/>
            <a:ext cx="4955429" cy="1128424"/>
          </a:xfrm>
        </p:spPr>
        <p:txBody>
          <a:bodyPr lIns="0" tIns="0" rIns="0" bIns="0" anchor="b">
            <a:noAutofit/>
          </a:bodyPr>
          <a:lstStyle>
            <a:lvl1pPr marL="0" indent="0">
              <a:buNone/>
              <a:defRPr sz="7000" b="1"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$12,345</a:t>
            </a:r>
          </a:p>
        </p:txBody>
      </p:sp>
      <p:sp>
        <p:nvSpPr>
          <p:cNvPr id="25" name="Text Placeholder 2">
            <a:extLst>
              <a:ext uri="{FF2B5EF4-FFF2-40B4-BE49-F238E27FC236}">
                <a16:creationId xmlns:a16="http://schemas.microsoft.com/office/drawing/2014/main" id="{B4825933-91D2-4FC0-BB9B-5D124BF9D51B}"/>
              </a:ext>
            </a:extLst>
          </p:cNvPr>
          <p:cNvSpPr>
            <a:spLocks noGrp="1"/>
          </p:cNvSpPr>
          <p:nvPr>
            <p:ph type="body" idx="29"/>
          </p:nvPr>
        </p:nvSpPr>
        <p:spPr>
          <a:xfrm>
            <a:off x="6284490" y="5321068"/>
            <a:ext cx="4955429" cy="548574"/>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6" name="Text Placeholder 2">
            <a:extLst>
              <a:ext uri="{FF2B5EF4-FFF2-40B4-BE49-F238E27FC236}">
                <a16:creationId xmlns:a16="http://schemas.microsoft.com/office/drawing/2014/main" id="{6D20445D-98AF-47B2-9FBD-AF19976FE079}"/>
              </a:ext>
            </a:extLst>
          </p:cNvPr>
          <p:cNvSpPr>
            <a:spLocks noGrp="1"/>
          </p:cNvSpPr>
          <p:nvPr>
            <p:ph type="body" idx="30"/>
          </p:nvPr>
        </p:nvSpPr>
        <p:spPr>
          <a:xfrm>
            <a:off x="6284490" y="4807915"/>
            <a:ext cx="4955429" cy="430592"/>
          </a:xfrm>
        </p:spPr>
        <p:txBody>
          <a:bodyPr lIns="0" tIns="0" rIns="0" bIns="0" anchor="b">
            <a:normAutofit/>
          </a:bodyPr>
          <a:lstStyle>
            <a:lvl1pPr marL="0" indent="0">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7" name="Text Placeholder 2">
            <a:extLst>
              <a:ext uri="{FF2B5EF4-FFF2-40B4-BE49-F238E27FC236}">
                <a16:creationId xmlns:a16="http://schemas.microsoft.com/office/drawing/2014/main" id="{26B4ED62-0191-4136-BE3C-958CFAB7AC9B}"/>
              </a:ext>
            </a:extLst>
          </p:cNvPr>
          <p:cNvSpPr>
            <a:spLocks noGrp="1"/>
          </p:cNvSpPr>
          <p:nvPr>
            <p:ph type="body" idx="31" hasCustomPrompt="1"/>
          </p:nvPr>
        </p:nvSpPr>
        <p:spPr>
          <a:xfrm>
            <a:off x="6284489" y="3676284"/>
            <a:ext cx="4955429" cy="1128424"/>
          </a:xfrm>
        </p:spPr>
        <p:txBody>
          <a:bodyPr lIns="0" tIns="0" rIns="0" bIns="0" anchor="b">
            <a:noAutofit/>
          </a:bodyPr>
          <a:lstStyle>
            <a:lvl1pPr marL="0" indent="0">
              <a:buNone/>
              <a:defRPr sz="7000" b="1"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$6,789</a:t>
            </a:r>
          </a:p>
        </p:txBody>
      </p:sp>
      <p:sp>
        <p:nvSpPr>
          <p:cNvPr id="15" name="Rectangle 13" descr="Rectangle shape">
            <a:extLst>
              <a:ext uri="{FF2B5EF4-FFF2-40B4-BE49-F238E27FC236}">
                <a16:creationId xmlns:a16="http://schemas.microsoft.com/office/drawing/2014/main" id="{7A6E2CC8-AD16-49DE-83C6-DA0AA5063E1D}"/>
              </a:ext>
            </a:extLst>
          </p:cNvPr>
          <p:cNvSpPr/>
          <p:nvPr userDrawn="1"/>
        </p:nvSpPr>
        <p:spPr>
          <a:xfrm>
            <a:off x="-1" y="3341010"/>
            <a:ext cx="4246123"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624405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tatistic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9A7BA7-C33A-4105-8F53-B8940C0A3F83}"/>
              </a:ext>
            </a:extLst>
          </p:cNvPr>
          <p:cNvSpPr/>
          <p:nvPr userDrawn="1"/>
        </p:nvSpPr>
        <p:spPr>
          <a:xfrm>
            <a:off x="4408227" y="-9144"/>
            <a:ext cx="1353312" cy="343814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995FDDE8-E604-43B2-9010-7650176DFE1B}"/>
              </a:ext>
            </a:extLst>
          </p:cNvPr>
          <p:cNvSpPr/>
          <p:nvPr userDrawn="1"/>
        </p:nvSpPr>
        <p:spPr>
          <a:xfrm>
            <a:off x="6051420" y="0"/>
            <a:ext cx="2039112" cy="343814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9DC30695-97E1-4601-8C7B-961D69628644}"/>
              </a:ext>
            </a:extLst>
          </p:cNvPr>
          <p:cNvSpPr/>
          <p:nvPr userDrawn="1"/>
        </p:nvSpPr>
        <p:spPr>
          <a:xfrm>
            <a:off x="8380413" y="0"/>
            <a:ext cx="2971800" cy="343814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1" y="4571999"/>
            <a:ext cx="4422014" cy="1508823"/>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 MASTER TITLE</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17" name="Text Placeholder 2">
            <a:extLst>
              <a:ext uri="{FF2B5EF4-FFF2-40B4-BE49-F238E27FC236}">
                <a16:creationId xmlns:a16="http://schemas.microsoft.com/office/drawing/2014/main" id="{F0D239C0-D332-4295-B0D2-EE7E153AEF85}"/>
              </a:ext>
            </a:extLst>
          </p:cNvPr>
          <p:cNvSpPr>
            <a:spLocks noGrp="1"/>
          </p:cNvSpPr>
          <p:nvPr>
            <p:ph type="body" idx="21" hasCustomPrompt="1"/>
          </p:nvPr>
        </p:nvSpPr>
        <p:spPr>
          <a:xfrm>
            <a:off x="4408227" y="2494818"/>
            <a:ext cx="1353314" cy="430592"/>
          </a:xfrm>
        </p:spPr>
        <p:txBody>
          <a:bodyPr lIns="0" tIns="0" rIns="0" bIns="0" anchor="b">
            <a:normAutofit/>
          </a:bodyPr>
          <a:lstStyle>
            <a:lvl1pPr marL="0" indent="0" algn="ctr">
              <a:buNone/>
              <a:defRPr sz="2800" b="0" i="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Billion</a:t>
            </a:r>
          </a:p>
        </p:txBody>
      </p:sp>
      <p:sp>
        <p:nvSpPr>
          <p:cNvPr id="24" name="Text Placeholder 2">
            <a:extLst>
              <a:ext uri="{FF2B5EF4-FFF2-40B4-BE49-F238E27FC236}">
                <a16:creationId xmlns:a16="http://schemas.microsoft.com/office/drawing/2014/main" id="{260CEEAE-673F-4CB5-B22D-3567AE8002CC}"/>
              </a:ext>
            </a:extLst>
          </p:cNvPr>
          <p:cNvSpPr>
            <a:spLocks noGrp="1"/>
          </p:cNvSpPr>
          <p:nvPr>
            <p:ph type="body" idx="28" hasCustomPrompt="1"/>
          </p:nvPr>
        </p:nvSpPr>
        <p:spPr>
          <a:xfrm>
            <a:off x="3779480" y="1520399"/>
            <a:ext cx="1982060" cy="1019338"/>
          </a:xfrm>
        </p:spPr>
        <p:txBody>
          <a:bodyPr lIns="0" tIns="0" rIns="0" bIns="0" anchor="b">
            <a:noAutofit/>
          </a:bodyPr>
          <a:lstStyle>
            <a:lvl1pPr marL="0" indent="0">
              <a:buNone/>
              <a:defRPr sz="7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$25</a:t>
            </a:r>
          </a:p>
        </p:txBody>
      </p:sp>
      <p:sp>
        <p:nvSpPr>
          <p:cNvPr id="25" name="Text Placeholder 2">
            <a:extLst>
              <a:ext uri="{FF2B5EF4-FFF2-40B4-BE49-F238E27FC236}">
                <a16:creationId xmlns:a16="http://schemas.microsoft.com/office/drawing/2014/main" id="{B4825933-91D2-4FC0-BB9B-5D124BF9D51B}"/>
              </a:ext>
            </a:extLst>
          </p:cNvPr>
          <p:cNvSpPr>
            <a:spLocks noGrp="1"/>
          </p:cNvSpPr>
          <p:nvPr>
            <p:ph type="body" idx="29"/>
          </p:nvPr>
        </p:nvSpPr>
        <p:spPr>
          <a:xfrm>
            <a:off x="5984239" y="4599296"/>
            <a:ext cx="5367974" cy="1019338"/>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9" name="Text Placeholder 2">
            <a:extLst>
              <a:ext uri="{FF2B5EF4-FFF2-40B4-BE49-F238E27FC236}">
                <a16:creationId xmlns:a16="http://schemas.microsoft.com/office/drawing/2014/main" id="{D1F95E71-8CFB-47D8-857E-5CF7D091CCFE}"/>
              </a:ext>
            </a:extLst>
          </p:cNvPr>
          <p:cNvSpPr>
            <a:spLocks noGrp="1"/>
          </p:cNvSpPr>
          <p:nvPr>
            <p:ph type="body" idx="30" hasCustomPrompt="1"/>
          </p:nvPr>
        </p:nvSpPr>
        <p:spPr>
          <a:xfrm>
            <a:off x="6639221" y="2494818"/>
            <a:ext cx="1353314" cy="430592"/>
          </a:xfrm>
        </p:spPr>
        <p:txBody>
          <a:bodyPr lIns="0" tIns="0" rIns="0" bIns="0" anchor="b">
            <a:normAutofit/>
          </a:bodyPr>
          <a:lstStyle>
            <a:lvl1pPr marL="0" indent="0" algn="ctr">
              <a:buNone/>
              <a:defRPr sz="2800" b="0" i="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Billion</a:t>
            </a:r>
          </a:p>
        </p:txBody>
      </p:sp>
      <p:sp>
        <p:nvSpPr>
          <p:cNvPr id="20" name="Text Placeholder 2">
            <a:extLst>
              <a:ext uri="{FF2B5EF4-FFF2-40B4-BE49-F238E27FC236}">
                <a16:creationId xmlns:a16="http://schemas.microsoft.com/office/drawing/2014/main" id="{4220BB32-08C4-4A57-831F-A25F6DD5F662}"/>
              </a:ext>
            </a:extLst>
          </p:cNvPr>
          <p:cNvSpPr>
            <a:spLocks noGrp="1"/>
          </p:cNvSpPr>
          <p:nvPr>
            <p:ph type="body" idx="31" hasCustomPrompt="1"/>
          </p:nvPr>
        </p:nvSpPr>
        <p:spPr>
          <a:xfrm>
            <a:off x="6010474" y="1520399"/>
            <a:ext cx="1982060" cy="1019338"/>
          </a:xfrm>
        </p:spPr>
        <p:txBody>
          <a:bodyPr lIns="0" tIns="0" rIns="0" bIns="0" anchor="b">
            <a:noAutofit/>
          </a:bodyPr>
          <a:lstStyle>
            <a:lvl1pPr marL="0" indent="0">
              <a:buNone/>
              <a:defRPr sz="7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$50</a:t>
            </a:r>
          </a:p>
        </p:txBody>
      </p:sp>
      <p:sp>
        <p:nvSpPr>
          <p:cNvPr id="23" name="Text Placeholder 2">
            <a:extLst>
              <a:ext uri="{FF2B5EF4-FFF2-40B4-BE49-F238E27FC236}">
                <a16:creationId xmlns:a16="http://schemas.microsoft.com/office/drawing/2014/main" id="{694EBB8B-63BC-49D7-A4A6-810321F08ECE}"/>
              </a:ext>
            </a:extLst>
          </p:cNvPr>
          <p:cNvSpPr>
            <a:spLocks noGrp="1"/>
          </p:cNvSpPr>
          <p:nvPr>
            <p:ph type="body" idx="32" hasCustomPrompt="1"/>
          </p:nvPr>
        </p:nvSpPr>
        <p:spPr>
          <a:xfrm>
            <a:off x="9950851" y="2494818"/>
            <a:ext cx="1401361" cy="430592"/>
          </a:xfrm>
        </p:spPr>
        <p:txBody>
          <a:bodyPr lIns="0" tIns="0" rIns="0" bIns="0" anchor="b">
            <a:normAutofit/>
          </a:bodyPr>
          <a:lstStyle>
            <a:lvl1pPr marL="0" indent="0" algn="ctr">
              <a:buNone/>
              <a:defRPr sz="2800" b="0" i="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Billion</a:t>
            </a:r>
          </a:p>
        </p:txBody>
      </p:sp>
      <p:sp>
        <p:nvSpPr>
          <p:cNvPr id="28" name="Text Placeholder 2">
            <a:extLst>
              <a:ext uri="{FF2B5EF4-FFF2-40B4-BE49-F238E27FC236}">
                <a16:creationId xmlns:a16="http://schemas.microsoft.com/office/drawing/2014/main" id="{1DC8524C-8473-476B-9727-B88579F5C6D1}"/>
              </a:ext>
            </a:extLst>
          </p:cNvPr>
          <p:cNvSpPr>
            <a:spLocks noGrp="1"/>
          </p:cNvSpPr>
          <p:nvPr>
            <p:ph type="body" idx="33" hasCustomPrompt="1"/>
          </p:nvPr>
        </p:nvSpPr>
        <p:spPr>
          <a:xfrm>
            <a:off x="8339466" y="1520399"/>
            <a:ext cx="2401321" cy="1019338"/>
          </a:xfrm>
        </p:spPr>
        <p:txBody>
          <a:bodyPr lIns="0" tIns="0" rIns="0" bIns="0" anchor="b">
            <a:noAutofit/>
          </a:bodyPr>
          <a:lstStyle>
            <a:lvl1pPr marL="0" indent="0">
              <a:buNone/>
              <a:defRPr sz="7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$100</a:t>
            </a:r>
          </a:p>
        </p:txBody>
      </p:sp>
      <p:sp>
        <p:nvSpPr>
          <p:cNvPr id="29" name="Text Placeholder 2">
            <a:extLst>
              <a:ext uri="{FF2B5EF4-FFF2-40B4-BE49-F238E27FC236}">
                <a16:creationId xmlns:a16="http://schemas.microsoft.com/office/drawing/2014/main" id="{E2B5B824-F1E4-4ADF-B1C2-3DBA2FC66495}"/>
              </a:ext>
            </a:extLst>
          </p:cNvPr>
          <p:cNvSpPr>
            <a:spLocks noGrp="1"/>
          </p:cNvSpPr>
          <p:nvPr>
            <p:ph type="body" idx="34" hasCustomPrompt="1"/>
          </p:nvPr>
        </p:nvSpPr>
        <p:spPr>
          <a:xfrm>
            <a:off x="4408227" y="3684893"/>
            <a:ext cx="1353314" cy="612000"/>
          </a:xfrm>
        </p:spPr>
        <p:txBody>
          <a:bodyPr lIns="0" tIns="0" rIns="0" bIns="0" anchor="b">
            <a:normAutofit/>
          </a:bodyPr>
          <a:lstStyle>
            <a:lvl1pPr marL="0" indent="0" algn="r">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1</a:t>
            </a:r>
            <a:br>
              <a:rPr lang="en-US" noProof="0"/>
            </a:br>
            <a:r>
              <a:rPr lang="en-US" noProof="0"/>
              <a:t>Title</a:t>
            </a:r>
          </a:p>
        </p:txBody>
      </p:sp>
      <p:sp>
        <p:nvSpPr>
          <p:cNvPr id="30" name="Text Placeholder 2">
            <a:extLst>
              <a:ext uri="{FF2B5EF4-FFF2-40B4-BE49-F238E27FC236}">
                <a16:creationId xmlns:a16="http://schemas.microsoft.com/office/drawing/2014/main" id="{38AB304D-0212-48B1-9FA2-FFFBBA300663}"/>
              </a:ext>
            </a:extLst>
          </p:cNvPr>
          <p:cNvSpPr>
            <a:spLocks noGrp="1"/>
          </p:cNvSpPr>
          <p:nvPr>
            <p:ph type="body" idx="35" hasCustomPrompt="1"/>
          </p:nvPr>
        </p:nvSpPr>
        <p:spPr>
          <a:xfrm>
            <a:off x="6732363" y="3684893"/>
            <a:ext cx="1353314" cy="612000"/>
          </a:xfrm>
        </p:spPr>
        <p:txBody>
          <a:bodyPr lIns="0" tIns="0" rIns="0" bIns="0" anchor="b">
            <a:normAutofit/>
          </a:bodyPr>
          <a:lstStyle>
            <a:lvl1pPr marL="0" marR="0" indent="0" algn="r" defTabSz="914400" rtl="0" eaLnBrk="1" fontAlgn="auto" latinLnBrk="0" hangingPunct="1">
              <a:lnSpc>
                <a:spcPct val="90000"/>
              </a:lnSpc>
              <a:spcBef>
                <a:spcPts val="600"/>
              </a:spcBef>
              <a:spcAft>
                <a:spcPts val="0"/>
              </a:spcAft>
              <a:buClrTx/>
              <a:buSzTx/>
              <a:buFont typeface="Arial" panose="020B0604020202020204" pitchFamily="34" charset="0"/>
              <a:buNone/>
              <a:tabLst/>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2</a:t>
            </a:r>
            <a:br>
              <a:rPr lang="en-US" noProof="0"/>
            </a:br>
            <a:r>
              <a:rPr lang="en-US" noProof="0"/>
              <a:t>Title</a:t>
            </a:r>
          </a:p>
        </p:txBody>
      </p:sp>
      <p:sp>
        <p:nvSpPr>
          <p:cNvPr id="31" name="Text Placeholder 2">
            <a:extLst>
              <a:ext uri="{FF2B5EF4-FFF2-40B4-BE49-F238E27FC236}">
                <a16:creationId xmlns:a16="http://schemas.microsoft.com/office/drawing/2014/main" id="{DC3FB435-A0E9-4DB4-97CD-CD4676D2A60B}"/>
              </a:ext>
            </a:extLst>
          </p:cNvPr>
          <p:cNvSpPr>
            <a:spLocks noGrp="1"/>
          </p:cNvSpPr>
          <p:nvPr>
            <p:ph type="body" idx="36" hasCustomPrompt="1"/>
          </p:nvPr>
        </p:nvSpPr>
        <p:spPr>
          <a:xfrm>
            <a:off x="9966893" y="3684893"/>
            <a:ext cx="1401361" cy="612000"/>
          </a:xfrm>
        </p:spPr>
        <p:txBody>
          <a:bodyPr lIns="0" tIns="0" rIns="0" bIns="0" anchor="b">
            <a:normAutofit/>
          </a:bodyPr>
          <a:lstStyle>
            <a:lvl1pPr marL="0" indent="0" algn="r">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3</a:t>
            </a:r>
            <a:br>
              <a:rPr lang="en-US" noProof="0"/>
            </a:br>
            <a:r>
              <a:rPr lang="en-US" noProof="0"/>
              <a:t>Title</a:t>
            </a:r>
          </a:p>
        </p:txBody>
      </p:sp>
      <p:sp>
        <p:nvSpPr>
          <p:cNvPr id="21" name="Rectangle 31" descr="Rectangle shape">
            <a:extLst>
              <a:ext uri="{FF2B5EF4-FFF2-40B4-BE49-F238E27FC236}">
                <a16:creationId xmlns:a16="http://schemas.microsoft.com/office/drawing/2014/main" id="{98B8BA77-4925-481F-93A8-D07826A9C50C}"/>
              </a:ext>
            </a:extLst>
          </p:cNvPr>
          <p:cNvSpPr/>
          <p:nvPr userDrawn="1"/>
        </p:nvSpPr>
        <p:spPr>
          <a:xfrm>
            <a:off x="0" y="4252116"/>
            <a:ext cx="2786185"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5220268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Layou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C30695-97E1-4601-8C7B-961D69628644}"/>
              </a:ext>
            </a:extLst>
          </p:cNvPr>
          <p:cNvSpPr/>
          <p:nvPr userDrawn="1"/>
        </p:nvSpPr>
        <p:spPr>
          <a:xfrm>
            <a:off x="838200" y="2688336"/>
            <a:ext cx="5256213" cy="416966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6959600" y="814742"/>
            <a:ext cx="4422014" cy="619448"/>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9" name="Text Placeholder 2">
            <a:extLst>
              <a:ext uri="{FF2B5EF4-FFF2-40B4-BE49-F238E27FC236}">
                <a16:creationId xmlns:a16="http://schemas.microsoft.com/office/drawing/2014/main" id="{E2B5B824-F1E4-4ADF-B1C2-3DBA2FC66495}"/>
              </a:ext>
            </a:extLst>
          </p:cNvPr>
          <p:cNvSpPr>
            <a:spLocks noGrp="1"/>
          </p:cNvSpPr>
          <p:nvPr>
            <p:ph type="body" idx="34" hasCustomPrompt="1"/>
          </p:nvPr>
        </p:nvSpPr>
        <p:spPr>
          <a:xfrm>
            <a:off x="1275346" y="3015916"/>
            <a:ext cx="4371473" cy="478453"/>
          </a:xfrm>
        </p:spPr>
        <p:txBody>
          <a:bodyPr lIns="0" tIns="0" rIns="0" bIns="0" anchor="b">
            <a:normAutofit/>
          </a:bodyPr>
          <a:lstStyle>
            <a:lvl1pPr marL="0" indent="0" algn="l">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1 Title</a:t>
            </a:r>
          </a:p>
        </p:txBody>
      </p:sp>
      <p:sp>
        <p:nvSpPr>
          <p:cNvPr id="30" name="Text Placeholder 2">
            <a:extLst>
              <a:ext uri="{FF2B5EF4-FFF2-40B4-BE49-F238E27FC236}">
                <a16:creationId xmlns:a16="http://schemas.microsoft.com/office/drawing/2014/main" id="{38AB304D-0212-48B1-9FA2-FFFBBA300663}"/>
              </a:ext>
            </a:extLst>
          </p:cNvPr>
          <p:cNvSpPr>
            <a:spLocks noGrp="1"/>
          </p:cNvSpPr>
          <p:nvPr>
            <p:ph type="body" idx="35" hasCustomPrompt="1"/>
          </p:nvPr>
        </p:nvSpPr>
        <p:spPr>
          <a:xfrm>
            <a:off x="6486281" y="3015916"/>
            <a:ext cx="2716437" cy="478800"/>
          </a:xfrm>
        </p:spPr>
        <p:txBody>
          <a:bodyPr lIns="0" tIns="0" rIns="0" bIns="0" anchor="b">
            <a:normAutofit/>
          </a:bodyPr>
          <a:lstStyle>
            <a:lvl1pPr marL="0" marR="0" indent="0" algn="l" defTabSz="914400" rtl="0" eaLnBrk="1" fontAlgn="auto" latinLnBrk="0" hangingPunct="1">
              <a:lnSpc>
                <a:spcPct val="90000"/>
              </a:lnSpc>
              <a:spcBef>
                <a:spcPts val="600"/>
              </a:spcBef>
              <a:spcAft>
                <a:spcPts val="0"/>
              </a:spcAft>
              <a:buClrTx/>
              <a:buSzTx/>
              <a:buFont typeface="Arial" panose="020B0604020202020204" pitchFamily="34" charset="0"/>
              <a:buNone/>
              <a:tabLst/>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2 Title</a:t>
            </a:r>
          </a:p>
        </p:txBody>
      </p:sp>
      <p:sp>
        <p:nvSpPr>
          <p:cNvPr id="22" name="Text Placeholder 2">
            <a:extLst>
              <a:ext uri="{FF2B5EF4-FFF2-40B4-BE49-F238E27FC236}">
                <a16:creationId xmlns:a16="http://schemas.microsoft.com/office/drawing/2014/main" id="{CADBF3A0-15C9-427F-8FD2-15ED840D4E0D}"/>
              </a:ext>
            </a:extLst>
          </p:cNvPr>
          <p:cNvSpPr>
            <a:spLocks noGrp="1"/>
          </p:cNvSpPr>
          <p:nvPr>
            <p:ph type="body" idx="13"/>
          </p:nvPr>
        </p:nvSpPr>
        <p:spPr>
          <a:xfrm>
            <a:off x="1275345" y="3585385"/>
            <a:ext cx="4371473" cy="2214444"/>
          </a:xfrm>
        </p:spPr>
        <p:txBody>
          <a:bodyPr lIns="0" tIns="0" rIns="0" bIns="0" anchor="t" anchorCtr="0">
            <a:normAutofit/>
          </a:bodyPr>
          <a:lstStyle>
            <a:lvl1pPr marL="216000" indent="-216000">
              <a:spcBef>
                <a:spcPts val="600"/>
              </a:spcBef>
              <a:buClr>
                <a:schemeClr val="bg1"/>
              </a:buClr>
              <a:buFont typeface="Wingdings" panose="05000000000000000000" pitchFamily="2" charset="2"/>
              <a:buChar char="§"/>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7" name="Text Placeholder 2">
            <a:extLst>
              <a:ext uri="{FF2B5EF4-FFF2-40B4-BE49-F238E27FC236}">
                <a16:creationId xmlns:a16="http://schemas.microsoft.com/office/drawing/2014/main" id="{262C7EF8-2FB4-4ED0-A661-3328AF0A0220}"/>
              </a:ext>
            </a:extLst>
          </p:cNvPr>
          <p:cNvSpPr>
            <a:spLocks noGrp="1"/>
          </p:cNvSpPr>
          <p:nvPr>
            <p:ph type="body" idx="1"/>
          </p:nvPr>
        </p:nvSpPr>
        <p:spPr>
          <a:xfrm>
            <a:off x="6959600" y="1979605"/>
            <a:ext cx="4412151" cy="1006331"/>
          </a:xfrm>
        </p:spPr>
        <p:txBody>
          <a:bodyPr lIns="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32" name="Text Placeholder 2">
            <a:extLst>
              <a:ext uri="{FF2B5EF4-FFF2-40B4-BE49-F238E27FC236}">
                <a16:creationId xmlns:a16="http://schemas.microsoft.com/office/drawing/2014/main" id="{8A0F49E4-92A1-4E95-B557-32CC712F2097}"/>
              </a:ext>
            </a:extLst>
          </p:cNvPr>
          <p:cNvSpPr>
            <a:spLocks noGrp="1"/>
          </p:cNvSpPr>
          <p:nvPr>
            <p:ph type="body" idx="36"/>
          </p:nvPr>
        </p:nvSpPr>
        <p:spPr>
          <a:xfrm>
            <a:off x="6486281" y="3585385"/>
            <a:ext cx="4865932" cy="2214444"/>
          </a:xfrm>
        </p:spPr>
        <p:txBody>
          <a:bodyPr lIns="0" tIns="0" rIns="0" bIns="0" anchor="t" anchorCtr="0">
            <a:normAutofit/>
          </a:bodyPr>
          <a:lstStyle>
            <a:lvl1pPr marL="216000" indent="-216000">
              <a:spcBef>
                <a:spcPts val="600"/>
              </a:spcBef>
              <a:buClr>
                <a:schemeClr val="accent1"/>
              </a:buClr>
              <a:buFont typeface="Wingdings" panose="05000000000000000000" pitchFamily="2" charset="2"/>
              <a:buChar char="§"/>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4" name="Rectangle 11" descr="Rectangle shape">
            <a:extLst>
              <a:ext uri="{FF2B5EF4-FFF2-40B4-BE49-F238E27FC236}">
                <a16:creationId xmlns:a16="http://schemas.microsoft.com/office/drawing/2014/main" id="{5E384AC3-A3B2-41AF-859D-A91319695A80}"/>
              </a:ext>
            </a:extLst>
          </p:cNvPr>
          <p:cNvSpPr/>
          <p:nvPr userDrawn="1"/>
        </p:nvSpPr>
        <p:spPr>
          <a:xfrm>
            <a:off x="-1" y="1593587"/>
            <a:ext cx="1028588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368604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C30695-97E1-4601-8C7B-961D69628644}"/>
              </a:ext>
            </a:extLst>
          </p:cNvPr>
          <p:cNvSpPr/>
          <p:nvPr userDrawn="1"/>
        </p:nvSpPr>
        <p:spPr>
          <a:xfrm>
            <a:off x="0" y="1581912"/>
            <a:ext cx="12192000" cy="527608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3256085" y="797157"/>
            <a:ext cx="5679831" cy="619448"/>
          </a:xfrm>
        </p:spPr>
        <p:txBody>
          <a:bodyPr lIns="0" tIns="0" rIns="0" bIns="0" anchor="b" anchorCtr="0">
            <a:normAutofit/>
          </a:bodyPr>
          <a:lstStyle>
            <a:lvl1pPr marL="0" algn="ctr"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cxnSp>
        <p:nvCxnSpPr>
          <p:cNvPr id="7" name="Straight Arrow Connector 6">
            <a:extLst>
              <a:ext uri="{FF2B5EF4-FFF2-40B4-BE49-F238E27FC236}">
                <a16:creationId xmlns:a16="http://schemas.microsoft.com/office/drawing/2014/main" id="{D97EC15B-6ADB-43E7-8D3D-9CA1B60F918F}"/>
              </a:ext>
            </a:extLst>
          </p:cNvPr>
          <p:cNvCxnSpPr/>
          <p:nvPr userDrawn="1"/>
        </p:nvCxnSpPr>
        <p:spPr>
          <a:xfrm>
            <a:off x="-1" y="4642338"/>
            <a:ext cx="11731752" cy="0"/>
          </a:xfrm>
          <a:prstGeom prst="straightConnector1">
            <a:avLst/>
          </a:prstGeom>
          <a:ln w="190500">
            <a:tailEnd type="stealth"/>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26D8E99-1988-42A8-9F1C-95B986DC31E3}"/>
              </a:ext>
            </a:extLst>
          </p:cNvPr>
          <p:cNvCxnSpPr>
            <a:cxnSpLocks/>
          </p:cNvCxnSpPr>
          <p:nvPr userDrawn="1"/>
        </p:nvCxnSpPr>
        <p:spPr>
          <a:xfrm rot="16200000">
            <a:off x="3649981" y="4411980"/>
            <a:ext cx="4892040" cy="0"/>
          </a:xfrm>
          <a:prstGeom prst="straightConnector1">
            <a:avLst/>
          </a:prstGeom>
          <a:ln w="190500">
            <a:tailEnd type="stealth"/>
          </a:ln>
        </p:spPr>
        <p:style>
          <a:lnRef idx="1">
            <a:schemeClr val="accent1"/>
          </a:lnRef>
          <a:fillRef idx="0">
            <a:schemeClr val="accent1"/>
          </a:fillRef>
          <a:effectRef idx="0">
            <a:schemeClr val="accent1"/>
          </a:effectRef>
          <a:fontRef idx="minor">
            <a:schemeClr val="tx1"/>
          </a:fontRef>
        </p:style>
      </p:cxnSp>
      <p:sp>
        <p:nvSpPr>
          <p:cNvPr id="19" name="Picture Placeholder 11" descr="Competitors logos quadrant">
            <a:extLst>
              <a:ext uri="{FF2B5EF4-FFF2-40B4-BE49-F238E27FC236}">
                <a16:creationId xmlns:a16="http://schemas.microsoft.com/office/drawing/2014/main" id="{9E7B5F5C-D6CB-40DA-9AEA-4945FD67068A}"/>
              </a:ext>
            </a:extLst>
          </p:cNvPr>
          <p:cNvSpPr>
            <a:spLocks noGrp="1"/>
          </p:cNvSpPr>
          <p:nvPr>
            <p:ph type="pic" sz="quarter" idx="39" hasCustomPrompt="1"/>
          </p:nvPr>
        </p:nvSpPr>
        <p:spPr>
          <a:xfrm>
            <a:off x="3930305" y="2948388"/>
            <a:ext cx="1772153" cy="777240"/>
          </a:xfrm>
          <a:solidFill>
            <a:schemeClr val="bg1">
              <a:alpha val="50000"/>
            </a:schemeClr>
          </a:solidFill>
        </p:spPr>
        <p:txBody>
          <a:bodyPr anchor="ctr" anchorCtr="0">
            <a:noAutofit/>
          </a:bodyPr>
          <a:lstStyle>
            <a:lvl1pPr marL="0" indent="0" algn="ctr">
              <a:buNone/>
              <a:defRPr sz="2000" i="0">
                <a:solidFill>
                  <a:schemeClr val="tx1"/>
                </a:solidFill>
              </a:defRPr>
            </a:lvl1pPr>
          </a:lstStyle>
          <a:p>
            <a:r>
              <a:rPr lang="en-US" noProof="0" dirty="0"/>
              <a:t>Competitor 2</a:t>
            </a:r>
          </a:p>
          <a:p>
            <a:r>
              <a:rPr lang="en-US" noProof="0" dirty="0"/>
              <a:t>Logo</a:t>
            </a:r>
          </a:p>
        </p:txBody>
      </p:sp>
      <p:sp>
        <p:nvSpPr>
          <p:cNvPr id="20" name="Picture Placeholder 11" descr="Competitors logos quadrant">
            <a:extLst>
              <a:ext uri="{FF2B5EF4-FFF2-40B4-BE49-F238E27FC236}">
                <a16:creationId xmlns:a16="http://schemas.microsoft.com/office/drawing/2014/main" id="{5E7FCEE1-8543-48D2-92BF-C15B856518F7}"/>
              </a:ext>
            </a:extLst>
          </p:cNvPr>
          <p:cNvSpPr>
            <a:spLocks noGrp="1"/>
          </p:cNvSpPr>
          <p:nvPr>
            <p:ph type="pic" sz="quarter" idx="40" hasCustomPrompt="1"/>
          </p:nvPr>
        </p:nvSpPr>
        <p:spPr>
          <a:xfrm>
            <a:off x="872933" y="2218387"/>
            <a:ext cx="1655064" cy="777240"/>
          </a:xfrm>
          <a:solidFill>
            <a:schemeClr val="bg1">
              <a:alpha val="50000"/>
            </a:schemeClr>
          </a:solidFill>
        </p:spPr>
        <p:txBody>
          <a:bodyPr anchor="ctr" anchorCtr="0">
            <a:noAutofit/>
          </a:bodyPr>
          <a:lstStyle>
            <a:lvl1pPr marL="0" indent="0" algn="ctr">
              <a:buNone/>
              <a:defRPr sz="2000" i="0">
                <a:solidFill>
                  <a:schemeClr val="tx1"/>
                </a:solidFill>
              </a:defRPr>
            </a:lvl1pPr>
          </a:lstStyle>
          <a:p>
            <a:r>
              <a:rPr lang="en-US" noProof="0" dirty="0"/>
              <a:t>Competitor 1</a:t>
            </a:r>
          </a:p>
          <a:p>
            <a:r>
              <a:rPr lang="en-US" noProof="0" dirty="0"/>
              <a:t>Logo</a:t>
            </a:r>
          </a:p>
        </p:txBody>
      </p:sp>
      <p:sp>
        <p:nvSpPr>
          <p:cNvPr id="21" name="Picture Placeholder 11" descr="Competitors logos quadrant">
            <a:extLst>
              <a:ext uri="{FF2B5EF4-FFF2-40B4-BE49-F238E27FC236}">
                <a16:creationId xmlns:a16="http://schemas.microsoft.com/office/drawing/2014/main" id="{F1D6EC72-CD23-4FB2-B57B-639BD1321824}"/>
              </a:ext>
            </a:extLst>
          </p:cNvPr>
          <p:cNvSpPr>
            <a:spLocks noGrp="1"/>
          </p:cNvSpPr>
          <p:nvPr>
            <p:ph type="pic" sz="quarter" idx="41" hasCustomPrompt="1"/>
          </p:nvPr>
        </p:nvSpPr>
        <p:spPr>
          <a:xfrm>
            <a:off x="2521461" y="4889390"/>
            <a:ext cx="1772153" cy="777240"/>
          </a:xfrm>
          <a:solidFill>
            <a:schemeClr val="bg1">
              <a:alpha val="50000"/>
            </a:schemeClr>
          </a:solidFill>
        </p:spPr>
        <p:txBody>
          <a:bodyPr anchor="ctr" anchorCtr="0">
            <a:noAutofit/>
          </a:bodyPr>
          <a:lstStyle>
            <a:lvl1pPr marL="0" indent="0" algn="ctr">
              <a:buNone/>
              <a:defRPr sz="2000" i="0">
                <a:solidFill>
                  <a:schemeClr val="tx1"/>
                </a:solidFill>
              </a:defRPr>
            </a:lvl1pPr>
          </a:lstStyle>
          <a:p>
            <a:r>
              <a:rPr lang="en-US" noProof="0" dirty="0"/>
              <a:t>Competitor 3</a:t>
            </a:r>
          </a:p>
          <a:p>
            <a:r>
              <a:rPr lang="en-US" noProof="0" dirty="0"/>
              <a:t>Logo</a:t>
            </a:r>
          </a:p>
        </p:txBody>
      </p:sp>
      <p:sp>
        <p:nvSpPr>
          <p:cNvPr id="23" name="Picture Placeholder 11" descr="Competitors logos quadrant">
            <a:extLst>
              <a:ext uri="{FF2B5EF4-FFF2-40B4-BE49-F238E27FC236}">
                <a16:creationId xmlns:a16="http://schemas.microsoft.com/office/drawing/2014/main" id="{9ECFB104-72C8-4C8F-9892-D63C32BDB4C4}"/>
              </a:ext>
            </a:extLst>
          </p:cNvPr>
          <p:cNvSpPr>
            <a:spLocks noGrp="1"/>
          </p:cNvSpPr>
          <p:nvPr>
            <p:ph type="pic" sz="quarter" idx="42" hasCustomPrompt="1"/>
          </p:nvPr>
        </p:nvSpPr>
        <p:spPr>
          <a:xfrm>
            <a:off x="6829546" y="2770168"/>
            <a:ext cx="1772153" cy="777240"/>
          </a:xfrm>
          <a:solidFill>
            <a:schemeClr val="bg1">
              <a:alpha val="50000"/>
            </a:schemeClr>
          </a:solidFill>
        </p:spPr>
        <p:txBody>
          <a:bodyPr anchor="ctr" anchorCtr="0">
            <a:noAutofit/>
          </a:bodyPr>
          <a:lstStyle>
            <a:lvl1pPr marL="0" indent="0" algn="ctr">
              <a:buNone/>
              <a:defRPr sz="2000" i="0">
                <a:solidFill>
                  <a:schemeClr val="tx1"/>
                </a:solidFill>
              </a:defRPr>
            </a:lvl1pPr>
          </a:lstStyle>
          <a:p>
            <a:r>
              <a:rPr lang="en-US" noProof="0" dirty="0"/>
              <a:t>Competitor 4</a:t>
            </a:r>
          </a:p>
          <a:p>
            <a:r>
              <a:rPr lang="en-US" noProof="0" dirty="0"/>
              <a:t>Logo</a:t>
            </a:r>
          </a:p>
        </p:txBody>
      </p:sp>
      <p:sp>
        <p:nvSpPr>
          <p:cNvPr id="24" name="Picture Placeholder 11" descr="Competitors logos quadrant">
            <a:extLst>
              <a:ext uri="{FF2B5EF4-FFF2-40B4-BE49-F238E27FC236}">
                <a16:creationId xmlns:a16="http://schemas.microsoft.com/office/drawing/2014/main" id="{EB1BE7C2-D7E1-44FC-9E2F-07D83234A287}"/>
              </a:ext>
            </a:extLst>
          </p:cNvPr>
          <p:cNvSpPr>
            <a:spLocks noGrp="1"/>
          </p:cNvSpPr>
          <p:nvPr>
            <p:ph type="pic" sz="quarter" idx="43" hasCustomPrompt="1"/>
          </p:nvPr>
        </p:nvSpPr>
        <p:spPr>
          <a:xfrm>
            <a:off x="6496986" y="5026288"/>
            <a:ext cx="1772153" cy="777240"/>
          </a:xfrm>
          <a:solidFill>
            <a:schemeClr val="bg1">
              <a:alpha val="50000"/>
            </a:schemeClr>
          </a:solidFill>
        </p:spPr>
        <p:txBody>
          <a:bodyPr anchor="ctr" anchorCtr="0">
            <a:noAutofit/>
          </a:bodyPr>
          <a:lstStyle>
            <a:lvl1pPr marL="0" indent="0" algn="ctr">
              <a:buNone/>
              <a:defRPr sz="2000" i="0">
                <a:solidFill>
                  <a:schemeClr val="tx1"/>
                </a:solidFill>
              </a:defRPr>
            </a:lvl1pPr>
          </a:lstStyle>
          <a:p>
            <a:r>
              <a:rPr lang="en-US" noProof="0" dirty="0"/>
              <a:t>Competitor 5</a:t>
            </a:r>
          </a:p>
          <a:p>
            <a:r>
              <a:rPr lang="en-US" noProof="0" dirty="0"/>
              <a:t>Logo</a:t>
            </a:r>
          </a:p>
        </p:txBody>
      </p:sp>
      <p:sp>
        <p:nvSpPr>
          <p:cNvPr id="25" name="Picture Placeholder 11" descr="Competitors logos quadrant">
            <a:extLst>
              <a:ext uri="{FF2B5EF4-FFF2-40B4-BE49-F238E27FC236}">
                <a16:creationId xmlns:a16="http://schemas.microsoft.com/office/drawing/2014/main" id="{CC78793E-2DD2-4C95-911F-5128AE36DF8B}"/>
              </a:ext>
            </a:extLst>
          </p:cNvPr>
          <p:cNvSpPr>
            <a:spLocks noGrp="1"/>
          </p:cNvSpPr>
          <p:nvPr>
            <p:ph type="pic" sz="quarter" idx="44" hasCustomPrompt="1"/>
          </p:nvPr>
        </p:nvSpPr>
        <p:spPr>
          <a:xfrm>
            <a:off x="9571158" y="5289302"/>
            <a:ext cx="1772153" cy="777240"/>
          </a:xfrm>
          <a:solidFill>
            <a:schemeClr val="bg1">
              <a:alpha val="50000"/>
            </a:schemeClr>
          </a:solidFill>
        </p:spPr>
        <p:txBody>
          <a:bodyPr anchor="ctr" anchorCtr="0">
            <a:noAutofit/>
          </a:bodyPr>
          <a:lstStyle>
            <a:lvl1pPr marL="0" indent="0" algn="ctr">
              <a:buNone/>
              <a:defRPr sz="2000" i="0">
                <a:solidFill>
                  <a:schemeClr val="tx1"/>
                </a:solidFill>
              </a:defRPr>
            </a:lvl1pPr>
          </a:lstStyle>
          <a:p>
            <a:r>
              <a:rPr lang="en-US" noProof="0" dirty="0"/>
              <a:t>Competitor 6</a:t>
            </a:r>
          </a:p>
          <a:p>
            <a:r>
              <a:rPr lang="en-US" noProof="0" dirty="0"/>
              <a:t>Logo</a:t>
            </a:r>
          </a:p>
        </p:txBody>
      </p:sp>
      <p:sp>
        <p:nvSpPr>
          <p:cNvPr id="26" name="Text Placeholder 7">
            <a:extLst>
              <a:ext uri="{FF2B5EF4-FFF2-40B4-BE49-F238E27FC236}">
                <a16:creationId xmlns:a16="http://schemas.microsoft.com/office/drawing/2014/main" id="{242F0CC5-5779-42DA-8794-6726B62CC769}"/>
              </a:ext>
            </a:extLst>
          </p:cNvPr>
          <p:cNvSpPr>
            <a:spLocks noGrp="1"/>
          </p:cNvSpPr>
          <p:nvPr>
            <p:ph type="body" sz="quarter" idx="46" hasCustomPrompt="1"/>
          </p:nvPr>
        </p:nvSpPr>
        <p:spPr>
          <a:xfrm>
            <a:off x="788628" y="4089581"/>
            <a:ext cx="2741612" cy="248888"/>
          </a:xfrm>
        </p:spPr>
        <p:txBody>
          <a:bodyPr>
            <a:noAutofit/>
          </a:bodyPr>
          <a:lstStyle>
            <a:lvl1pPr marL="0" indent="0">
              <a:buNone/>
              <a:defRPr sz="1400" b="1">
                <a:solidFill>
                  <a:schemeClr val="tx1"/>
                </a:solidFill>
              </a:defRPr>
            </a:lvl1pPr>
            <a:lvl2pPr marL="457200" indent="0">
              <a:buNone/>
              <a:defRPr sz="1200" b="1"/>
            </a:lvl2pPr>
            <a:lvl3pPr>
              <a:defRPr sz="1200" b="1"/>
            </a:lvl3pPr>
            <a:lvl4pPr>
              <a:defRPr sz="1200" b="1"/>
            </a:lvl4pPr>
            <a:lvl5pPr>
              <a:defRPr sz="1200" b="1"/>
            </a:lvl5pPr>
          </a:lstStyle>
          <a:p>
            <a:pPr lvl="0"/>
            <a:r>
              <a:rPr lang="en-US" noProof="0"/>
              <a:t>More expensive</a:t>
            </a:r>
          </a:p>
        </p:txBody>
      </p:sp>
      <p:sp>
        <p:nvSpPr>
          <p:cNvPr id="31" name="Text Placeholder 7">
            <a:extLst>
              <a:ext uri="{FF2B5EF4-FFF2-40B4-BE49-F238E27FC236}">
                <a16:creationId xmlns:a16="http://schemas.microsoft.com/office/drawing/2014/main" id="{A1687596-F4AA-47A2-B151-DE1D2D317A9F}"/>
              </a:ext>
            </a:extLst>
          </p:cNvPr>
          <p:cNvSpPr>
            <a:spLocks noGrp="1"/>
          </p:cNvSpPr>
          <p:nvPr>
            <p:ph type="body" sz="quarter" idx="47" hasCustomPrompt="1"/>
          </p:nvPr>
        </p:nvSpPr>
        <p:spPr>
          <a:xfrm>
            <a:off x="8730592" y="4089581"/>
            <a:ext cx="2741612" cy="248888"/>
          </a:xfrm>
        </p:spPr>
        <p:txBody>
          <a:bodyPr>
            <a:noAutofit/>
          </a:bodyPr>
          <a:lstStyle>
            <a:lvl1pPr marL="0" indent="0" algn="r">
              <a:buNone/>
              <a:defRPr sz="1400" b="1">
                <a:solidFill>
                  <a:schemeClr val="tx1"/>
                </a:solidFill>
              </a:defRPr>
            </a:lvl1pPr>
            <a:lvl2pPr marL="457200" indent="0">
              <a:buNone/>
              <a:defRPr sz="1200" b="1"/>
            </a:lvl2pPr>
            <a:lvl3pPr>
              <a:defRPr sz="1200" b="1"/>
            </a:lvl3pPr>
            <a:lvl4pPr>
              <a:defRPr sz="1200" b="1"/>
            </a:lvl4pPr>
            <a:lvl5pPr>
              <a:defRPr sz="1200" b="1"/>
            </a:lvl5pPr>
          </a:lstStyle>
          <a:p>
            <a:pPr lvl="0"/>
            <a:r>
              <a:rPr lang="en-US" noProof="0"/>
              <a:t>Less expensive</a:t>
            </a:r>
          </a:p>
        </p:txBody>
      </p:sp>
      <p:sp>
        <p:nvSpPr>
          <p:cNvPr id="33" name="Text Placeholder 7">
            <a:extLst>
              <a:ext uri="{FF2B5EF4-FFF2-40B4-BE49-F238E27FC236}">
                <a16:creationId xmlns:a16="http://schemas.microsoft.com/office/drawing/2014/main" id="{70B300A8-8F26-4803-B75B-4109631B8AD7}"/>
              </a:ext>
            </a:extLst>
          </p:cNvPr>
          <p:cNvSpPr>
            <a:spLocks noGrp="1"/>
          </p:cNvSpPr>
          <p:nvPr>
            <p:ph type="body" sz="quarter" idx="48" hasCustomPrompt="1"/>
          </p:nvPr>
        </p:nvSpPr>
        <p:spPr>
          <a:xfrm>
            <a:off x="3716416" y="6208556"/>
            <a:ext cx="2741612" cy="248888"/>
          </a:xfrm>
        </p:spPr>
        <p:txBody>
          <a:bodyPr>
            <a:noAutofit/>
          </a:bodyPr>
          <a:lstStyle>
            <a:lvl1pPr marL="0" indent="0" algn="ctr">
              <a:buNone/>
              <a:defRPr sz="1400" b="1">
                <a:solidFill>
                  <a:schemeClr val="tx1"/>
                </a:solidFill>
              </a:defRPr>
            </a:lvl1pPr>
            <a:lvl2pPr marL="457200" indent="0">
              <a:buNone/>
              <a:defRPr sz="1200" b="1"/>
            </a:lvl2pPr>
            <a:lvl3pPr>
              <a:defRPr sz="1200" b="1"/>
            </a:lvl3pPr>
            <a:lvl4pPr>
              <a:defRPr sz="1200" b="1"/>
            </a:lvl4pPr>
            <a:lvl5pPr>
              <a:defRPr sz="1200" b="1"/>
            </a:lvl5pPr>
          </a:lstStyle>
          <a:p>
            <a:pPr lvl="0"/>
            <a:r>
              <a:rPr lang="en-US" noProof="0"/>
              <a:t>Less convenient</a:t>
            </a:r>
          </a:p>
        </p:txBody>
      </p:sp>
      <p:sp>
        <p:nvSpPr>
          <p:cNvPr id="34" name="Text Placeholder 7">
            <a:extLst>
              <a:ext uri="{FF2B5EF4-FFF2-40B4-BE49-F238E27FC236}">
                <a16:creationId xmlns:a16="http://schemas.microsoft.com/office/drawing/2014/main" id="{652D52EF-59ED-4ADC-B2F9-DFFB875F5A5F}"/>
              </a:ext>
            </a:extLst>
          </p:cNvPr>
          <p:cNvSpPr>
            <a:spLocks noGrp="1"/>
          </p:cNvSpPr>
          <p:nvPr>
            <p:ph type="body" sz="quarter" idx="49" hasCustomPrompt="1"/>
          </p:nvPr>
        </p:nvSpPr>
        <p:spPr>
          <a:xfrm>
            <a:off x="3716416" y="1876140"/>
            <a:ext cx="2741612" cy="248888"/>
          </a:xfrm>
        </p:spPr>
        <p:txBody>
          <a:bodyPr>
            <a:noAutofit/>
          </a:bodyPr>
          <a:lstStyle>
            <a:lvl1pPr marL="0" indent="0" algn="ctr">
              <a:buNone/>
              <a:defRPr sz="1400" b="1">
                <a:solidFill>
                  <a:schemeClr val="tx1"/>
                </a:solidFill>
              </a:defRPr>
            </a:lvl1pPr>
            <a:lvl2pPr marL="457200" indent="0">
              <a:buNone/>
              <a:defRPr sz="1200" b="1"/>
            </a:lvl2pPr>
            <a:lvl3pPr>
              <a:defRPr sz="1200" b="1"/>
            </a:lvl3pPr>
            <a:lvl4pPr>
              <a:defRPr sz="1200" b="1"/>
            </a:lvl4pPr>
            <a:lvl5pPr>
              <a:defRPr sz="1200" b="1"/>
            </a:lvl5pPr>
          </a:lstStyle>
          <a:p>
            <a:pPr lvl="0"/>
            <a:r>
              <a:rPr lang="en-US" noProof="0"/>
              <a:t>More convenient</a:t>
            </a:r>
          </a:p>
        </p:txBody>
      </p:sp>
      <p:sp>
        <p:nvSpPr>
          <p:cNvPr id="35" name="Picture Placeholder 13">
            <a:extLst>
              <a:ext uri="{FF2B5EF4-FFF2-40B4-BE49-F238E27FC236}">
                <a16:creationId xmlns:a16="http://schemas.microsoft.com/office/drawing/2014/main" id="{2126427F-C54E-4B7F-9641-938D9541923F}"/>
              </a:ext>
            </a:extLst>
          </p:cNvPr>
          <p:cNvSpPr>
            <a:spLocks noGrp="1"/>
          </p:cNvSpPr>
          <p:nvPr>
            <p:ph type="pic" sz="quarter" idx="50"/>
          </p:nvPr>
        </p:nvSpPr>
        <p:spPr>
          <a:xfrm>
            <a:off x="9013409" y="1981647"/>
            <a:ext cx="2331720" cy="539496"/>
          </a:xfrm>
          <a:solidFill>
            <a:schemeClr val="bg1"/>
          </a:solidFill>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4786408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Steps Content Layout">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E1BF711-AD1E-4C2A-92AA-123A8E0CCD99}"/>
              </a:ext>
            </a:extLst>
          </p:cNvPr>
          <p:cNvSpPr>
            <a:spLocks noGrp="1"/>
          </p:cNvSpPr>
          <p:nvPr>
            <p:ph type="title" hasCustomPrompt="1"/>
          </p:nvPr>
        </p:nvSpPr>
        <p:spPr>
          <a:xfrm>
            <a:off x="838200" y="1506660"/>
            <a:ext cx="6121400" cy="761540"/>
          </a:xfrm>
        </p:spPr>
        <p:txBody>
          <a:bodyPr lIns="0" tIns="0" rIns="0" bIns="0" anchor="b" anchorCtr="0">
            <a:normAutofit/>
          </a:bodyPr>
          <a:lstStyle>
            <a:lvl1pPr>
              <a:defRPr sz="3600" b="1"/>
            </a:lvl1pPr>
          </a:lstStyle>
          <a:p>
            <a:r>
              <a:rPr lang="en-US" noProof="0"/>
              <a:t>CLICK TO EDIT</a:t>
            </a:r>
          </a:p>
        </p:txBody>
      </p:sp>
      <p:sp>
        <p:nvSpPr>
          <p:cNvPr id="18" name="Rectangle 17">
            <a:extLst>
              <a:ext uri="{FF2B5EF4-FFF2-40B4-BE49-F238E27FC236}">
                <a16:creationId xmlns:a16="http://schemas.microsoft.com/office/drawing/2014/main" id="{9DC30695-97E1-4601-8C7B-961D69628644}"/>
              </a:ext>
            </a:extLst>
          </p:cNvPr>
          <p:cNvSpPr/>
          <p:nvPr userDrawn="1"/>
        </p:nvSpPr>
        <p:spPr>
          <a:xfrm>
            <a:off x="838200" y="3703320"/>
            <a:ext cx="3528000" cy="315468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9" name="Text Placeholder 2">
            <a:extLst>
              <a:ext uri="{FF2B5EF4-FFF2-40B4-BE49-F238E27FC236}">
                <a16:creationId xmlns:a16="http://schemas.microsoft.com/office/drawing/2014/main" id="{E2B5B824-F1E4-4ADF-B1C2-3DBA2FC66495}"/>
              </a:ext>
            </a:extLst>
          </p:cNvPr>
          <p:cNvSpPr>
            <a:spLocks noGrp="1"/>
          </p:cNvSpPr>
          <p:nvPr>
            <p:ph type="body" idx="34" hasCustomPrompt="1"/>
          </p:nvPr>
        </p:nvSpPr>
        <p:spPr>
          <a:xfrm>
            <a:off x="1279896" y="3829204"/>
            <a:ext cx="2737417" cy="478453"/>
          </a:xfrm>
        </p:spPr>
        <p:txBody>
          <a:bodyPr lIns="0" tIns="0" rIns="0" bIns="0" anchor="b">
            <a:normAutofit/>
          </a:bodyPr>
          <a:lstStyle>
            <a:lvl1pPr marL="0" indent="0" algn="l">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1 Title</a:t>
            </a:r>
          </a:p>
        </p:txBody>
      </p:sp>
      <p:sp>
        <p:nvSpPr>
          <p:cNvPr id="22" name="Text Placeholder 2">
            <a:extLst>
              <a:ext uri="{FF2B5EF4-FFF2-40B4-BE49-F238E27FC236}">
                <a16:creationId xmlns:a16="http://schemas.microsoft.com/office/drawing/2014/main" id="{CADBF3A0-15C9-427F-8FD2-15ED840D4E0D}"/>
              </a:ext>
            </a:extLst>
          </p:cNvPr>
          <p:cNvSpPr>
            <a:spLocks noGrp="1"/>
          </p:cNvSpPr>
          <p:nvPr>
            <p:ph type="body" idx="13"/>
          </p:nvPr>
        </p:nvSpPr>
        <p:spPr>
          <a:xfrm>
            <a:off x="1275701" y="4617038"/>
            <a:ext cx="2741612" cy="1463785"/>
          </a:xfrm>
        </p:spPr>
        <p:txBody>
          <a:bodyPr lIns="0" tIns="0" rIns="0" bIns="0" anchor="t" anchorCtr="0">
            <a:normAutofit/>
          </a:bodyPr>
          <a:lstStyle>
            <a:lvl1pPr marL="216000" indent="-216000">
              <a:spcBef>
                <a:spcPts val="600"/>
              </a:spcBef>
              <a:buClr>
                <a:schemeClr val="accent4">
                  <a:lumMod val="60000"/>
                  <a:lumOff val="40000"/>
                </a:schemeClr>
              </a:buClr>
              <a:buFont typeface="Wingdings" panose="05000000000000000000" pitchFamily="2" charset="2"/>
              <a:buChar char="§"/>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4" name="Text Placeholder 2">
            <a:extLst>
              <a:ext uri="{FF2B5EF4-FFF2-40B4-BE49-F238E27FC236}">
                <a16:creationId xmlns:a16="http://schemas.microsoft.com/office/drawing/2014/main" id="{C5E37954-2587-4B97-88B7-FA4C7604AC87}"/>
              </a:ext>
            </a:extLst>
          </p:cNvPr>
          <p:cNvSpPr>
            <a:spLocks noGrp="1"/>
          </p:cNvSpPr>
          <p:nvPr>
            <p:ph type="body" idx="37"/>
          </p:nvPr>
        </p:nvSpPr>
        <p:spPr>
          <a:xfrm>
            <a:off x="862259" y="2739982"/>
            <a:ext cx="3432374" cy="845403"/>
          </a:xfrm>
        </p:spPr>
        <p:txBody>
          <a:bodyPr lIns="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9" name="Rectangle 18">
            <a:extLst>
              <a:ext uri="{FF2B5EF4-FFF2-40B4-BE49-F238E27FC236}">
                <a16:creationId xmlns:a16="http://schemas.microsoft.com/office/drawing/2014/main" id="{E250C9FB-EE54-4D19-932C-4EF9C7CC93B4}"/>
              </a:ext>
            </a:extLst>
          </p:cNvPr>
          <p:cNvSpPr/>
          <p:nvPr userDrawn="1"/>
        </p:nvSpPr>
        <p:spPr>
          <a:xfrm>
            <a:off x="4368003" y="2944943"/>
            <a:ext cx="3510000" cy="31546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Text Placeholder 2">
            <a:extLst>
              <a:ext uri="{FF2B5EF4-FFF2-40B4-BE49-F238E27FC236}">
                <a16:creationId xmlns:a16="http://schemas.microsoft.com/office/drawing/2014/main" id="{0DA829CB-8433-4580-B34A-C48512DF4776}"/>
              </a:ext>
            </a:extLst>
          </p:cNvPr>
          <p:cNvSpPr>
            <a:spLocks noGrp="1"/>
          </p:cNvSpPr>
          <p:nvPr>
            <p:ph type="body" idx="38" hasCustomPrompt="1"/>
          </p:nvPr>
        </p:nvSpPr>
        <p:spPr>
          <a:xfrm>
            <a:off x="4813818" y="3070827"/>
            <a:ext cx="2718357" cy="478453"/>
          </a:xfrm>
        </p:spPr>
        <p:txBody>
          <a:bodyPr lIns="0" tIns="0" rIns="0" bIns="0" anchor="b">
            <a:normAutofit/>
          </a:bodyPr>
          <a:lstStyle>
            <a:lvl1pPr marL="0" indent="0" algn="l">
              <a:spcBef>
                <a:spcPts val="600"/>
              </a:spcBef>
              <a:buNone/>
              <a:defRPr sz="2000" b="1"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1 Title</a:t>
            </a:r>
          </a:p>
        </p:txBody>
      </p:sp>
      <p:sp>
        <p:nvSpPr>
          <p:cNvPr id="21" name="Text Placeholder 2">
            <a:extLst>
              <a:ext uri="{FF2B5EF4-FFF2-40B4-BE49-F238E27FC236}">
                <a16:creationId xmlns:a16="http://schemas.microsoft.com/office/drawing/2014/main" id="{2B17A0E8-5FE1-4EDB-9912-D15DE0F515CA}"/>
              </a:ext>
            </a:extLst>
          </p:cNvPr>
          <p:cNvSpPr>
            <a:spLocks noGrp="1"/>
          </p:cNvSpPr>
          <p:nvPr>
            <p:ph type="body" idx="39"/>
          </p:nvPr>
        </p:nvSpPr>
        <p:spPr>
          <a:xfrm>
            <a:off x="4809623" y="3858661"/>
            <a:ext cx="2718358" cy="2077777"/>
          </a:xfrm>
        </p:spPr>
        <p:txBody>
          <a:bodyPr lIns="0" tIns="0" rIns="0" bIns="0" anchor="t" anchorCtr="0">
            <a:normAutofit/>
          </a:bodyPr>
          <a:lstStyle>
            <a:lvl1pPr marL="216000" indent="-216000">
              <a:spcBef>
                <a:spcPts val="600"/>
              </a:spcBef>
              <a:buClr>
                <a:schemeClr val="accent4">
                  <a:lumMod val="60000"/>
                  <a:lumOff val="40000"/>
                </a:schemeClr>
              </a:buClr>
              <a:buFont typeface="Wingdings" panose="05000000000000000000" pitchFamily="2" charset="2"/>
              <a:buChar char="§"/>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3" name="Rectangle 22">
            <a:extLst>
              <a:ext uri="{FF2B5EF4-FFF2-40B4-BE49-F238E27FC236}">
                <a16:creationId xmlns:a16="http://schemas.microsoft.com/office/drawing/2014/main" id="{5F78EA48-44FB-466C-808A-654F878A2BE5}"/>
              </a:ext>
            </a:extLst>
          </p:cNvPr>
          <p:cNvSpPr/>
          <p:nvPr userDrawn="1"/>
        </p:nvSpPr>
        <p:spPr>
          <a:xfrm>
            <a:off x="7859550" y="914400"/>
            <a:ext cx="3492000" cy="41970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Text Placeholder 2">
            <a:extLst>
              <a:ext uri="{FF2B5EF4-FFF2-40B4-BE49-F238E27FC236}">
                <a16:creationId xmlns:a16="http://schemas.microsoft.com/office/drawing/2014/main" id="{858E05EE-476C-464F-97E9-AB4404E1031E}"/>
              </a:ext>
            </a:extLst>
          </p:cNvPr>
          <p:cNvSpPr>
            <a:spLocks noGrp="1"/>
          </p:cNvSpPr>
          <p:nvPr>
            <p:ph type="body" idx="40" hasCustomPrompt="1"/>
          </p:nvPr>
        </p:nvSpPr>
        <p:spPr>
          <a:xfrm>
            <a:off x="8301247" y="1040284"/>
            <a:ext cx="2728138" cy="478453"/>
          </a:xfrm>
        </p:spPr>
        <p:txBody>
          <a:bodyPr lIns="0" tIns="0" rIns="0" bIns="0" anchor="b">
            <a:normAutofit/>
          </a:bodyPr>
          <a:lstStyle>
            <a:lvl1pPr marL="0" indent="0" algn="l">
              <a:spcBef>
                <a:spcPts val="600"/>
              </a:spcBef>
              <a:buNone/>
              <a:defRPr sz="2000" b="1" i="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1 Title</a:t>
            </a:r>
          </a:p>
        </p:txBody>
      </p:sp>
      <p:sp>
        <p:nvSpPr>
          <p:cNvPr id="25" name="Text Placeholder 2">
            <a:extLst>
              <a:ext uri="{FF2B5EF4-FFF2-40B4-BE49-F238E27FC236}">
                <a16:creationId xmlns:a16="http://schemas.microsoft.com/office/drawing/2014/main" id="{3A2B7032-E785-4A36-9ADB-097498F9D09B}"/>
              </a:ext>
            </a:extLst>
          </p:cNvPr>
          <p:cNvSpPr>
            <a:spLocks noGrp="1"/>
          </p:cNvSpPr>
          <p:nvPr>
            <p:ph type="body" idx="41"/>
          </p:nvPr>
        </p:nvSpPr>
        <p:spPr>
          <a:xfrm>
            <a:off x="8292856" y="1828117"/>
            <a:ext cx="2731930" cy="3112371"/>
          </a:xfrm>
        </p:spPr>
        <p:txBody>
          <a:bodyPr lIns="0" tIns="0" rIns="0" bIns="0" anchor="t" anchorCtr="0">
            <a:normAutofit/>
          </a:bodyPr>
          <a:lstStyle>
            <a:lvl1pPr marL="216000" indent="-216000">
              <a:spcBef>
                <a:spcPts val="600"/>
              </a:spcBef>
              <a:buClr>
                <a:schemeClr val="accent1"/>
              </a:buClr>
              <a:buFont typeface="Wingdings" panose="05000000000000000000" pitchFamily="2" charset="2"/>
              <a:buChar char="§"/>
              <a:defRPr sz="1400" b="0" i="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6" name="Text Placeholder 2">
            <a:extLst>
              <a:ext uri="{FF2B5EF4-FFF2-40B4-BE49-F238E27FC236}">
                <a16:creationId xmlns:a16="http://schemas.microsoft.com/office/drawing/2014/main" id="{C978BB3C-0EC9-4911-AF98-3B17C4CE8FA3}"/>
              </a:ext>
            </a:extLst>
          </p:cNvPr>
          <p:cNvSpPr>
            <a:spLocks noGrp="1"/>
          </p:cNvSpPr>
          <p:nvPr>
            <p:ph type="body" idx="42" hasCustomPrompt="1"/>
          </p:nvPr>
        </p:nvSpPr>
        <p:spPr>
          <a:xfrm>
            <a:off x="1279896" y="4348591"/>
            <a:ext cx="2741611" cy="246279"/>
          </a:xfrm>
        </p:spPr>
        <p:txBody>
          <a:bodyPr lIns="0" tIns="0" rIns="0" bIns="0" anchor="b">
            <a:normAutofit/>
          </a:bodyPr>
          <a:lstStyle>
            <a:lvl1pPr marL="0" indent="0" algn="l">
              <a:spcBef>
                <a:spcPts val="600"/>
              </a:spcBef>
              <a:buNone/>
              <a:defRPr sz="1400" b="1" i="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1 Title</a:t>
            </a:r>
          </a:p>
        </p:txBody>
      </p:sp>
      <p:sp>
        <p:nvSpPr>
          <p:cNvPr id="28" name="Text Placeholder 2">
            <a:extLst>
              <a:ext uri="{FF2B5EF4-FFF2-40B4-BE49-F238E27FC236}">
                <a16:creationId xmlns:a16="http://schemas.microsoft.com/office/drawing/2014/main" id="{FF3182A3-A2A8-4CAF-9CB8-8D2AFF31639B}"/>
              </a:ext>
            </a:extLst>
          </p:cNvPr>
          <p:cNvSpPr>
            <a:spLocks noGrp="1"/>
          </p:cNvSpPr>
          <p:nvPr>
            <p:ph type="body" idx="43" hasCustomPrompt="1"/>
          </p:nvPr>
        </p:nvSpPr>
        <p:spPr>
          <a:xfrm>
            <a:off x="4813818" y="3590214"/>
            <a:ext cx="2718357" cy="246279"/>
          </a:xfrm>
        </p:spPr>
        <p:txBody>
          <a:bodyPr lIns="0" tIns="0" rIns="0" bIns="0" anchor="b">
            <a:normAutofit/>
          </a:bodyPr>
          <a:lstStyle>
            <a:lvl1pPr marL="0" indent="0" algn="l">
              <a:spcBef>
                <a:spcPts val="600"/>
              </a:spcBef>
              <a:buNone/>
              <a:defRPr sz="1400" b="1" i="1">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1 Title</a:t>
            </a:r>
          </a:p>
        </p:txBody>
      </p:sp>
      <p:sp>
        <p:nvSpPr>
          <p:cNvPr id="31" name="Text Placeholder 2">
            <a:extLst>
              <a:ext uri="{FF2B5EF4-FFF2-40B4-BE49-F238E27FC236}">
                <a16:creationId xmlns:a16="http://schemas.microsoft.com/office/drawing/2014/main" id="{EAE2A6B1-5D4C-4E87-A1F9-92B4CC63D18E}"/>
              </a:ext>
            </a:extLst>
          </p:cNvPr>
          <p:cNvSpPr>
            <a:spLocks noGrp="1"/>
          </p:cNvSpPr>
          <p:nvPr>
            <p:ph type="body" idx="44" hasCustomPrompt="1"/>
          </p:nvPr>
        </p:nvSpPr>
        <p:spPr>
          <a:xfrm>
            <a:off x="8301247" y="1559671"/>
            <a:ext cx="2728138" cy="246279"/>
          </a:xfrm>
        </p:spPr>
        <p:txBody>
          <a:bodyPr lIns="0" tIns="0" rIns="0" bIns="0" anchor="b">
            <a:normAutofit/>
          </a:bodyPr>
          <a:lstStyle>
            <a:lvl1pPr marL="0" indent="0" algn="l">
              <a:spcBef>
                <a:spcPts val="600"/>
              </a:spcBef>
              <a:buNone/>
              <a:defRPr sz="1400" b="1" i="1">
                <a:solidFill>
                  <a:schemeClr val="bg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Section 1 Title</a:t>
            </a:r>
          </a:p>
        </p:txBody>
      </p:sp>
      <p:sp>
        <p:nvSpPr>
          <p:cNvPr id="27" name="Rectangle 30" descr="Rectangle shape">
            <a:extLst>
              <a:ext uri="{FF2B5EF4-FFF2-40B4-BE49-F238E27FC236}">
                <a16:creationId xmlns:a16="http://schemas.microsoft.com/office/drawing/2014/main" id="{3FD4F881-8EF1-46B0-A01F-F145F6EA85C6}"/>
              </a:ext>
            </a:extLst>
          </p:cNvPr>
          <p:cNvSpPr/>
          <p:nvPr userDrawn="1"/>
        </p:nvSpPr>
        <p:spPr>
          <a:xfrm>
            <a:off x="0" y="2395688"/>
            <a:ext cx="5518372"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667173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Content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F947FF51-80C5-433A-A515-4334E29588D0}"/>
              </a:ext>
            </a:extLst>
          </p:cNvPr>
          <p:cNvSpPr>
            <a:spLocks noGrp="1"/>
          </p:cNvSpPr>
          <p:nvPr>
            <p:ph type="body" idx="1"/>
          </p:nvPr>
        </p:nvSpPr>
        <p:spPr>
          <a:xfrm>
            <a:off x="862258" y="1740127"/>
            <a:ext cx="7800832" cy="481465"/>
          </a:xfrm>
        </p:spPr>
        <p:txBody>
          <a:bodyPr lIns="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1" y="617258"/>
            <a:ext cx="7800832" cy="594132"/>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 MASTER TITLE</a:t>
            </a:r>
          </a:p>
        </p:txBody>
      </p:sp>
      <p:sp>
        <p:nvSpPr>
          <p:cNvPr id="17" name="Text Placeholder 2">
            <a:extLst>
              <a:ext uri="{FF2B5EF4-FFF2-40B4-BE49-F238E27FC236}">
                <a16:creationId xmlns:a16="http://schemas.microsoft.com/office/drawing/2014/main" id="{F0D239C0-D332-4295-B0D2-EE7E153AEF85}"/>
              </a:ext>
            </a:extLst>
          </p:cNvPr>
          <p:cNvSpPr>
            <a:spLocks noGrp="1"/>
          </p:cNvSpPr>
          <p:nvPr>
            <p:ph type="body" idx="21"/>
          </p:nvPr>
        </p:nvSpPr>
        <p:spPr>
          <a:xfrm>
            <a:off x="867819" y="2345281"/>
            <a:ext cx="4399506" cy="467382"/>
          </a:xfrm>
        </p:spPr>
        <p:txBody>
          <a:bodyPr lIns="0" tIns="0" rIns="0" bIns="0" anchor="b">
            <a:normAutofit/>
          </a:bodyPr>
          <a:lstStyle>
            <a:lvl1pPr marL="0" indent="0">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4" name="Picture Placeholder 13">
            <a:extLst>
              <a:ext uri="{FF2B5EF4-FFF2-40B4-BE49-F238E27FC236}">
                <a16:creationId xmlns:a16="http://schemas.microsoft.com/office/drawing/2014/main" id="{6CFA9DC2-8816-4504-9E78-0D6A51A4ABBE}"/>
              </a:ext>
            </a:extLst>
          </p:cNvPr>
          <p:cNvSpPr>
            <a:spLocks noGrp="1"/>
          </p:cNvSpPr>
          <p:nvPr>
            <p:ph type="pic" sz="quarter" idx="16"/>
          </p:nvPr>
        </p:nvSpPr>
        <p:spPr>
          <a:xfrm>
            <a:off x="9013409"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6" name="Text Placeholder 2">
            <a:extLst>
              <a:ext uri="{FF2B5EF4-FFF2-40B4-BE49-F238E27FC236}">
                <a16:creationId xmlns:a16="http://schemas.microsoft.com/office/drawing/2014/main" id="{F0C6A052-44FB-4766-A715-5F60A7AEF0AD}"/>
              </a:ext>
            </a:extLst>
          </p:cNvPr>
          <p:cNvSpPr>
            <a:spLocks noGrp="1"/>
          </p:cNvSpPr>
          <p:nvPr>
            <p:ph type="body" idx="30"/>
          </p:nvPr>
        </p:nvSpPr>
        <p:spPr>
          <a:xfrm>
            <a:off x="6245711" y="2345281"/>
            <a:ext cx="5078469" cy="467382"/>
          </a:xfrm>
        </p:spPr>
        <p:txBody>
          <a:bodyPr lIns="0" tIns="0" rIns="0" bIns="0" anchor="b">
            <a:normAutofit/>
          </a:bodyPr>
          <a:lstStyle>
            <a:lvl1pPr marL="0" indent="0">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3" name="Content Placeholder 12">
            <a:extLst>
              <a:ext uri="{FF2B5EF4-FFF2-40B4-BE49-F238E27FC236}">
                <a16:creationId xmlns:a16="http://schemas.microsoft.com/office/drawing/2014/main" id="{68C1D2FC-82D4-4984-A285-D297EC46F0D8}"/>
              </a:ext>
            </a:extLst>
          </p:cNvPr>
          <p:cNvSpPr>
            <a:spLocks noGrp="1"/>
          </p:cNvSpPr>
          <p:nvPr>
            <p:ph sz="quarter" idx="31"/>
          </p:nvPr>
        </p:nvSpPr>
        <p:spPr>
          <a:xfrm>
            <a:off x="862013" y="2998120"/>
            <a:ext cx="4818062" cy="2687637"/>
          </a:xfrm>
        </p:spPr>
        <p:txBody>
          <a:bodyPr>
            <a:normAutofit/>
          </a:bodyPr>
          <a:lstStyle>
            <a:lvl1pPr marL="0" indent="0">
              <a:buNone/>
              <a:defRPr sz="1400">
                <a:solidFill>
                  <a:schemeClr val="tx1"/>
                </a:solidFill>
              </a:defRPr>
            </a:lvl1pPr>
            <a:lvl2pPr marL="457200" indent="0">
              <a:buNone/>
              <a:defRPr sz="14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noProof="0"/>
              <a:t>Edit Master text styles</a:t>
            </a:r>
          </a:p>
          <a:p>
            <a:pPr lvl="1"/>
            <a:r>
              <a:rPr lang="en-US" noProof="0"/>
              <a:t>Second level</a:t>
            </a:r>
          </a:p>
        </p:txBody>
      </p:sp>
      <p:sp>
        <p:nvSpPr>
          <p:cNvPr id="22" name="Content Placeholder 12">
            <a:extLst>
              <a:ext uri="{FF2B5EF4-FFF2-40B4-BE49-F238E27FC236}">
                <a16:creationId xmlns:a16="http://schemas.microsoft.com/office/drawing/2014/main" id="{C7746309-5494-4FAF-8640-D18D81C82FC1}"/>
              </a:ext>
            </a:extLst>
          </p:cNvPr>
          <p:cNvSpPr>
            <a:spLocks noGrp="1"/>
          </p:cNvSpPr>
          <p:nvPr>
            <p:ph sz="quarter" idx="32"/>
          </p:nvPr>
        </p:nvSpPr>
        <p:spPr>
          <a:xfrm>
            <a:off x="6230001" y="2998120"/>
            <a:ext cx="5122211" cy="2687637"/>
          </a:xfrm>
        </p:spPr>
        <p:txBody>
          <a:bodyPr/>
          <a:lstStyle>
            <a:lvl1pPr marL="0" indent="0">
              <a:buNone/>
              <a:defRPr sz="14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noProof="0"/>
              <a:t>Edit Master text styles</a:t>
            </a:r>
          </a:p>
        </p:txBody>
      </p:sp>
      <p:sp>
        <p:nvSpPr>
          <p:cNvPr id="14" name="Rectangle 17" descr="Rectangle shape">
            <a:extLst>
              <a:ext uri="{FF2B5EF4-FFF2-40B4-BE49-F238E27FC236}">
                <a16:creationId xmlns:a16="http://schemas.microsoft.com/office/drawing/2014/main" id="{42F2CA37-EDD0-4C79-960F-D8E91A8352FB}"/>
              </a:ext>
            </a:extLst>
          </p:cNvPr>
          <p:cNvSpPr/>
          <p:nvPr userDrawn="1"/>
        </p:nvSpPr>
        <p:spPr>
          <a:xfrm>
            <a:off x="0" y="1347938"/>
            <a:ext cx="325374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565732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meline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3256085" y="774398"/>
            <a:ext cx="5679831" cy="619448"/>
          </a:xfrm>
        </p:spPr>
        <p:txBody>
          <a:bodyPr lIns="0" tIns="0" rIns="0" bIns="0" anchor="b" anchorCtr="0">
            <a:normAutofit/>
          </a:bodyPr>
          <a:lstStyle>
            <a:lvl1pPr marL="0" algn="ctr"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2" name="Text Placeholder 2">
            <a:extLst>
              <a:ext uri="{FF2B5EF4-FFF2-40B4-BE49-F238E27FC236}">
                <a16:creationId xmlns:a16="http://schemas.microsoft.com/office/drawing/2014/main" id="{FBE302E7-5C2F-4624-AD0C-D1495C751BBE}"/>
              </a:ext>
            </a:extLst>
          </p:cNvPr>
          <p:cNvSpPr>
            <a:spLocks noGrp="1"/>
          </p:cNvSpPr>
          <p:nvPr>
            <p:ph type="body" idx="1" hasCustomPrompt="1"/>
          </p:nvPr>
        </p:nvSpPr>
        <p:spPr>
          <a:xfrm>
            <a:off x="836614" y="4307172"/>
            <a:ext cx="1728216" cy="334918"/>
          </a:xfrm>
        </p:spPr>
        <p:txBody>
          <a:bodyPr lIns="36000" tIns="0" rIns="0" bIns="0" anchor="b">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text</a:t>
            </a:r>
          </a:p>
        </p:txBody>
      </p:sp>
      <p:sp>
        <p:nvSpPr>
          <p:cNvPr id="27" name="Text Placeholder 11">
            <a:extLst>
              <a:ext uri="{FF2B5EF4-FFF2-40B4-BE49-F238E27FC236}">
                <a16:creationId xmlns:a16="http://schemas.microsoft.com/office/drawing/2014/main" id="{90E84C90-8C85-4EBD-A0A8-BE41617041D4}"/>
              </a:ext>
            </a:extLst>
          </p:cNvPr>
          <p:cNvSpPr>
            <a:spLocks noGrp="1"/>
          </p:cNvSpPr>
          <p:nvPr>
            <p:ph type="body" sz="quarter" idx="13"/>
          </p:nvPr>
        </p:nvSpPr>
        <p:spPr>
          <a:xfrm>
            <a:off x="836614" y="4692262"/>
            <a:ext cx="1728216" cy="1142011"/>
          </a:xfrm>
        </p:spPr>
        <p:txBody>
          <a:bodyPr lIns="36000" tIns="0" rIns="0" bIns="0">
            <a:normAutofit/>
          </a:bodyPr>
          <a:lstStyle>
            <a:lvl1pPr marL="0" indent="0">
              <a:buClr>
                <a:schemeClr val="tx2"/>
              </a:buClr>
              <a:buSzPct val="125000"/>
              <a:buFont typeface="Wingdings" panose="05000000000000000000" pitchFamily="2" charset="2"/>
              <a:buNone/>
              <a:defRPr sz="1200" i="0">
                <a:solidFill>
                  <a:schemeClr val="tx2"/>
                </a:solidFill>
              </a:defRPr>
            </a:lvl1pPr>
            <a:lvl2pPr marL="457200" indent="0">
              <a:buClr>
                <a:schemeClr val="tx2"/>
              </a:buClr>
              <a:buSzPct val="125000"/>
              <a:buFont typeface="Wingdings" panose="05000000000000000000" pitchFamily="2" charset="2"/>
              <a:buNone/>
              <a:defRPr sz="1200" i="1">
                <a:solidFill>
                  <a:schemeClr val="tx2"/>
                </a:solidFill>
              </a:defRPr>
            </a:lvl2pPr>
          </a:lstStyle>
          <a:p>
            <a:pPr lvl="0"/>
            <a:r>
              <a:rPr lang="en-US" noProof="0"/>
              <a:t>Edit Master text styles</a:t>
            </a:r>
          </a:p>
        </p:txBody>
      </p:sp>
      <p:sp>
        <p:nvSpPr>
          <p:cNvPr id="28" name="Text Placeholder 7">
            <a:extLst>
              <a:ext uri="{FF2B5EF4-FFF2-40B4-BE49-F238E27FC236}">
                <a16:creationId xmlns:a16="http://schemas.microsoft.com/office/drawing/2014/main" id="{60C2D7C7-DBCB-4597-8620-C8C9C5A76ABD}"/>
              </a:ext>
            </a:extLst>
          </p:cNvPr>
          <p:cNvSpPr>
            <a:spLocks noGrp="1"/>
          </p:cNvSpPr>
          <p:nvPr>
            <p:ph type="body" sz="quarter" idx="25" hasCustomPrompt="1"/>
          </p:nvPr>
        </p:nvSpPr>
        <p:spPr>
          <a:xfrm>
            <a:off x="836614" y="2923572"/>
            <a:ext cx="1728216" cy="604730"/>
          </a:xfrm>
        </p:spPr>
        <p:txBody>
          <a:bodyPr lIns="36000" tIns="0" rIns="0" bIns="0" anchor="t" anchorCtr="0">
            <a:noAutofit/>
          </a:bodyPr>
          <a:lstStyle>
            <a:lvl1pPr marL="0" indent="0" algn="l">
              <a:buNone/>
              <a:defRPr sz="50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20XX</a:t>
            </a:r>
          </a:p>
        </p:txBody>
      </p:sp>
      <p:sp>
        <p:nvSpPr>
          <p:cNvPr id="29" name="Text Placeholder 2">
            <a:extLst>
              <a:ext uri="{FF2B5EF4-FFF2-40B4-BE49-F238E27FC236}">
                <a16:creationId xmlns:a16="http://schemas.microsoft.com/office/drawing/2014/main" id="{99124C08-3E86-444D-B5D0-F3F9BB16C988}"/>
              </a:ext>
            </a:extLst>
          </p:cNvPr>
          <p:cNvSpPr>
            <a:spLocks noGrp="1"/>
          </p:cNvSpPr>
          <p:nvPr>
            <p:ph type="body" idx="32" hasCustomPrompt="1"/>
          </p:nvPr>
        </p:nvSpPr>
        <p:spPr>
          <a:xfrm>
            <a:off x="836614" y="3590954"/>
            <a:ext cx="1728216" cy="228986"/>
          </a:xfrm>
        </p:spPr>
        <p:txBody>
          <a:bodyPr lIns="36000" tIns="0" rIns="0" bIns="0" anchor="t" anchorCtr="0">
            <a:normAutofit/>
          </a:bodyPr>
          <a:lstStyle>
            <a:lvl1pPr marL="0" indent="0">
              <a:buNone/>
              <a:defRPr sz="1400" b="0" i="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Month</a:t>
            </a:r>
          </a:p>
        </p:txBody>
      </p:sp>
      <p:sp>
        <p:nvSpPr>
          <p:cNvPr id="30" name="Rectangle 29">
            <a:extLst>
              <a:ext uri="{FF2B5EF4-FFF2-40B4-BE49-F238E27FC236}">
                <a16:creationId xmlns:a16="http://schemas.microsoft.com/office/drawing/2014/main" id="{BB56B47F-3E0D-42C1-966E-767F85C6CF80}"/>
              </a:ext>
            </a:extLst>
          </p:cNvPr>
          <p:cNvSpPr/>
          <p:nvPr userDrawn="1"/>
        </p:nvSpPr>
        <p:spPr>
          <a:xfrm>
            <a:off x="0" y="4039354"/>
            <a:ext cx="12192000" cy="548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2" name="Text Placeholder 2">
            <a:extLst>
              <a:ext uri="{FF2B5EF4-FFF2-40B4-BE49-F238E27FC236}">
                <a16:creationId xmlns:a16="http://schemas.microsoft.com/office/drawing/2014/main" id="{0CE94E73-2035-4848-A777-57D121957C57}"/>
              </a:ext>
            </a:extLst>
          </p:cNvPr>
          <p:cNvSpPr>
            <a:spLocks noGrp="1"/>
          </p:cNvSpPr>
          <p:nvPr>
            <p:ph type="body" idx="33" hasCustomPrompt="1"/>
          </p:nvPr>
        </p:nvSpPr>
        <p:spPr>
          <a:xfrm>
            <a:off x="9588108" y="4307172"/>
            <a:ext cx="1728216" cy="334918"/>
          </a:xfrm>
        </p:spPr>
        <p:txBody>
          <a:bodyPr lIns="36000" tIns="0" rIns="0" bIns="0" anchor="b">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text</a:t>
            </a:r>
          </a:p>
        </p:txBody>
      </p:sp>
      <p:sp>
        <p:nvSpPr>
          <p:cNvPr id="36" name="Text Placeholder 11">
            <a:extLst>
              <a:ext uri="{FF2B5EF4-FFF2-40B4-BE49-F238E27FC236}">
                <a16:creationId xmlns:a16="http://schemas.microsoft.com/office/drawing/2014/main" id="{4D2653B7-297D-4579-B765-779B78649A6D}"/>
              </a:ext>
            </a:extLst>
          </p:cNvPr>
          <p:cNvSpPr>
            <a:spLocks noGrp="1"/>
          </p:cNvSpPr>
          <p:nvPr>
            <p:ph type="body" sz="quarter" idx="34"/>
          </p:nvPr>
        </p:nvSpPr>
        <p:spPr>
          <a:xfrm>
            <a:off x="9588108" y="4692262"/>
            <a:ext cx="1728216" cy="1142011"/>
          </a:xfrm>
        </p:spPr>
        <p:txBody>
          <a:bodyPr lIns="36000" tIns="0" rIns="0" bIns="0">
            <a:normAutofit/>
          </a:bodyPr>
          <a:lstStyle>
            <a:lvl1pPr marL="0" indent="0">
              <a:buClr>
                <a:schemeClr val="tx2"/>
              </a:buClr>
              <a:buSzPct val="125000"/>
              <a:buFont typeface="Wingdings" panose="05000000000000000000" pitchFamily="2" charset="2"/>
              <a:buNone/>
              <a:defRPr sz="1200" i="0">
                <a:solidFill>
                  <a:schemeClr val="tx2"/>
                </a:solidFill>
              </a:defRPr>
            </a:lvl1pPr>
            <a:lvl2pPr marL="457200" indent="0">
              <a:buClr>
                <a:schemeClr val="tx2"/>
              </a:buClr>
              <a:buSzPct val="125000"/>
              <a:buFont typeface="Wingdings" panose="05000000000000000000" pitchFamily="2" charset="2"/>
              <a:buNone/>
              <a:defRPr sz="1200" i="1">
                <a:solidFill>
                  <a:schemeClr val="tx2"/>
                </a:solidFill>
              </a:defRPr>
            </a:lvl2pPr>
          </a:lstStyle>
          <a:p>
            <a:pPr lvl="0"/>
            <a:r>
              <a:rPr lang="en-US" noProof="0"/>
              <a:t>Edit Master text styles</a:t>
            </a:r>
          </a:p>
        </p:txBody>
      </p:sp>
      <p:sp>
        <p:nvSpPr>
          <p:cNvPr id="37" name="Text Placeholder 7">
            <a:extLst>
              <a:ext uri="{FF2B5EF4-FFF2-40B4-BE49-F238E27FC236}">
                <a16:creationId xmlns:a16="http://schemas.microsoft.com/office/drawing/2014/main" id="{F0FDA4BB-A1AC-401D-BF49-12BA8C00A75E}"/>
              </a:ext>
            </a:extLst>
          </p:cNvPr>
          <p:cNvSpPr>
            <a:spLocks noGrp="1"/>
          </p:cNvSpPr>
          <p:nvPr>
            <p:ph type="body" sz="quarter" idx="35" hasCustomPrompt="1"/>
          </p:nvPr>
        </p:nvSpPr>
        <p:spPr>
          <a:xfrm>
            <a:off x="9588108" y="2923572"/>
            <a:ext cx="1728216" cy="604730"/>
          </a:xfrm>
        </p:spPr>
        <p:txBody>
          <a:bodyPr lIns="36000" tIns="0" rIns="0" bIns="0" anchor="t" anchorCtr="0">
            <a:noAutofit/>
          </a:bodyPr>
          <a:lstStyle>
            <a:lvl1pPr marL="0" indent="0" algn="l">
              <a:buNone/>
              <a:defRPr sz="50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20XX</a:t>
            </a:r>
          </a:p>
        </p:txBody>
      </p:sp>
      <p:sp>
        <p:nvSpPr>
          <p:cNvPr id="38" name="Text Placeholder 2">
            <a:extLst>
              <a:ext uri="{FF2B5EF4-FFF2-40B4-BE49-F238E27FC236}">
                <a16:creationId xmlns:a16="http://schemas.microsoft.com/office/drawing/2014/main" id="{201C09CA-AD2D-489D-8280-D5D5CA6F8E05}"/>
              </a:ext>
            </a:extLst>
          </p:cNvPr>
          <p:cNvSpPr>
            <a:spLocks noGrp="1"/>
          </p:cNvSpPr>
          <p:nvPr>
            <p:ph type="body" idx="36" hasCustomPrompt="1"/>
          </p:nvPr>
        </p:nvSpPr>
        <p:spPr>
          <a:xfrm>
            <a:off x="9588108" y="3590954"/>
            <a:ext cx="1728216" cy="228986"/>
          </a:xfrm>
        </p:spPr>
        <p:txBody>
          <a:bodyPr lIns="36000" tIns="0" rIns="0" bIns="0" anchor="t" anchorCtr="0">
            <a:normAutofit/>
          </a:bodyPr>
          <a:lstStyle>
            <a:lvl1pPr marL="0" indent="0">
              <a:buNone/>
              <a:defRPr sz="1400" b="0" i="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Month</a:t>
            </a:r>
          </a:p>
        </p:txBody>
      </p:sp>
      <p:sp>
        <p:nvSpPr>
          <p:cNvPr id="39" name="Text Placeholder 2">
            <a:extLst>
              <a:ext uri="{FF2B5EF4-FFF2-40B4-BE49-F238E27FC236}">
                <a16:creationId xmlns:a16="http://schemas.microsoft.com/office/drawing/2014/main" id="{31C95C8F-A3B1-4034-8C7E-60D92AD5A5AF}"/>
              </a:ext>
            </a:extLst>
          </p:cNvPr>
          <p:cNvSpPr>
            <a:spLocks noGrp="1"/>
          </p:cNvSpPr>
          <p:nvPr>
            <p:ph type="body" idx="37" hasCustomPrompt="1"/>
          </p:nvPr>
        </p:nvSpPr>
        <p:spPr>
          <a:xfrm>
            <a:off x="3024487" y="4307172"/>
            <a:ext cx="1728216" cy="334918"/>
          </a:xfrm>
        </p:spPr>
        <p:txBody>
          <a:bodyPr lIns="36000" tIns="0" rIns="0" bIns="0" anchor="b">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text</a:t>
            </a:r>
          </a:p>
        </p:txBody>
      </p:sp>
      <p:sp>
        <p:nvSpPr>
          <p:cNvPr id="40" name="Text Placeholder 11">
            <a:extLst>
              <a:ext uri="{FF2B5EF4-FFF2-40B4-BE49-F238E27FC236}">
                <a16:creationId xmlns:a16="http://schemas.microsoft.com/office/drawing/2014/main" id="{2D64408A-F4D2-4911-A50C-294A6E129634}"/>
              </a:ext>
            </a:extLst>
          </p:cNvPr>
          <p:cNvSpPr>
            <a:spLocks noGrp="1"/>
          </p:cNvSpPr>
          <p:nvPr>
            <p:ph type="body" sz="quarter" idx="38"/>
          </p:nvPr>
        </p:nvSpPr>
        <p:spPr>
          <a:xfrm>
            <a:off x="3024487" y="4692262"/>
            <a:ext cx="1728216" cy="1142011"/>
          </a:xfrm>
        </p:spPr>
        <p:txBody>
          <a:bodyPr lIns="36000" tIns="0" rIns="0" bIns="0">
            <a:normAutofit/>
          </a:bodyPr>
          <a:lstStyle>
            <a:lvl1pPr marL="0" indent="0">
              <a:buClr>
                <a:schemeClr val="tx2"/>
              </a:buClr>
              <a:buSzPct val="125000"/>
              <a:buFont typeface="Wingdings" panose="05000000000000000000" pitchFamily="2" charset="2"/>
              <a:buNone/>
              <a:defRPr sz="1200" i="0">
                <a:solidFill>
                  <a:schemeClr val="tx2"/>
                </a:solidFill>
              </a:defRPr>
            </a:lvl1pPr>
            <a:lvl2pPr marL="457200" indent="0">
              <a:buClr>
                <a:schemeClr val="tx2"/>
              </a:buClr>
              <a:buSzPct val="125000"/>
              <a:buFont typeface="Wingdings" panose="05000000000000000000" pitchFamily="2" charset="2"/>
              <a:buNone/>
              <a:defRPr sz="1200" i="1">
                <a:solidFill>
                  <a:schemeClr val="tx2"/>
                </a:solidFill>
              </a:defRPr>
            </a:lvl2pPr>
          </a:lstStyle>
          <a:p>
            <a:pPr lvl="0"/>
            <a:r>
              <a:rPr lang="en-US" noProof="0"/>
              <a:t>Edit Master text styles</a:t>
            </a:r>
          </a:p>
        </p:txBody>
      </p:sp>
      <p:sp>
        <p:nvSpPr>
          <p:cNvPr id="41" name="Text Placeholder 7">
            <a:extLst>
              <a:ext uri="{FF2B5EF4-FFF2-40B4-BE49-F238E27FC236}">
                <a16:creationId xmlns:a16="http://schemas.microsoft.com/office/drawing/2014/main" id="{714426FB-8D1F-48A3-87B1-6E4475626168}"/>
              </a:ext>
            </a:extLst>
          </p:cNvPr>
          <p:cNvSpPr>
            <a:spLocks noGrp="1"/>
          </p:cNvSpPr>
          <p:nvPr>
            <p:ph type="body" sz="quarter" idx="39" hasCustomPrompt="1"/>
          </p:nvPr>
        </p:nvSpPr>
        <p:spPr>
          <a:xfrm>
            <a:off x="3024487" y="2923572"/>
            <a:ext cx="1728216" cy="604730"/>
          </a:xfrm>
        </p:spPr>
        <p:txBody>
          <a:bodyPr lIns="36000" tIns="0" rIns="0" bIns="0" anchor="t" anchorCtr="0">
            <a:noAutofit/>
          </a:bodyPr>
          <a:lstStyle>
            <a:lvl1pPr marL="0" indent="0" algn="l">
              <a:buNone/>
              <a:defRPr sz="50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20XX</a:t>
            </a:r>
          </a:p>
        </p:txBody>
      </p:sp>
      <p:sp>
        <p:nvSpPr>
          <p:cNvPr id="42" name="Text Placeholder 2">
            <a:extLst>
              <a:ext uri="{FF2B5EF4-FFF2-40B4-BE49-F238E27FC236}">
                <a16:creationId xmlns:a16="http://schemas.microsoft.com/office/drawing/2014/main" id="{113A947D-3189-4C34-A151-25B6735B5765}"/>
              </a:ext>
            </a:extLst>
          </p:cNvPr>
          <p:cNvSpPr>
            <a:spLocks noGrp="1"/>
          </p:cNvSpPr>
          <p:nvPr>
            <p:ph type="body" idx="40" hasCustomPrompt="1"/>
          </p:nvPr>
        </p:nvSpPr>
        <p:spPr>
          <a:xfrm>
            <a:off x="3024487" y="3590954"/>
            <a:ext cx="1728216" cy="228986"/>
          </a:xfrm>
        </p:spPr>
        <p:txBody>
          <a:bodyPr lIns="36000" tIns="0" rIns="0" bIns="0" anchor="t" anchorCtr="0">
            <a:normAutofit/>
          </a:bodyPr>
          <a:lstStyle>
            <a:lvl1pPr marL="0" indent="0">
              <a:buNone/>
              <a:defRPr sz="1400" b="0" i="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Month</a:t>
            </a:r>
          </a:p>
        </p:txBody>
      </p:sp>
      <p:sp>
        <p:nvSpPr>
          <p:cNvPr id="43" name="Text Placeholder 2">
            <a:extLst>
              <a:ext uri="{FF2B5EF4-FFF2-40B4-BE49-F238E27FC236}">
                <a16:creationId xmlns:a16="http://schemas.microsoft.com/office/drawing/2014/main" id="{8DFAD3D9-CF77-4D07-8D3C-6946F80F500E}"/>
              </a:ext>
            </a:extLst>
          </p:cNvPr>
          <p:cNvSpPr>
            <a:spLocks noGrp="1"/>
          </p:cNvSpPr>
          <p:nvPr>
            <p:ph type="body" idx="41" hasCustomPrompt="1"/>
          </p:nvPr>
        </p:nvSpPr>
        <p:spPr>
          <a:xfrm>
            <a:off x="5212360" y="4307172"/>
            <a:ext cx="1803644" cy="334918"/>
          </a:xfrm>
        </p:spPr>
        <p:txBody>
          <a:bodyPr lIns="36000" tIns="0" rIns="0" bIns="0" anchor="b">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text</a:t>
            </a:r>
          </a:p>
        </p:txBody>
      </p:sp>
      <p:sp>
        <p:nvSpPr>
          <p:cNvPr id="44" name="Text Placeholder 11">
            <a:extLst>
              <a:ext uri="{FF2B5EF4-FFF2-40B4-BE49-F238E27FC236}">
                <a16:creationId xmlns:a16="http://schemas.microsoft.com/office/drawing/2014/main" id="{3A1A4549-1CA1-4925-A715-C3356C3B5389}"/>
              </a:ext>
            </a:extLst>
          </p:cNvPr>
          <p:cNvSpPr>
            <a:spLocks noGrp="1"/>
          </p:cNvSpPr>
          <p:nvPr>
            <p:ph type="body" sz="quarter" idx="42"/>
          </p:nvPr>
        </p:nvSpPr>
        <p:spPr>
          <a:xfrm>
            <a:off x="5212360" y="4692262"/>
            <a:ext cx="1803644" cy="1142011"/>
          </a:xfrm>
        </p:spPr>
        <p:txBody>
          <a:bodyPr lIns="36000" tIns="0" rIns="0" bIns="0">
            <a:normAutofit/>
          </a:bodyPr>
          <a:lstStyle>
            <a:lvl1pPr marL="0" indent="0">
              <a:buClr>
                <a:schemeClr val="tx2"/>
              </a:buClr>
              <a:buSzPct val="125000"/>
              <a:buFont typeface="Wingdings" panose="05000000000000000000" pitchFamily="2" charset="2"/>
              <a:buNone/>
              <a:defRPr sz="1200" i="0">
                <a:solidFill>
                  <a:schemeClr val="tx2"/>
                </a:solidFill>
              </a:defRPr>
            </a:lvl1pPr>
            <a:lvl2pPr marL="457200" indent="0">
              <a:buClr>
                <a:schemeClr val="tx2"/>
              </a:buClr>
              <a:buSzPct val="125000"/>
              <a:buFont typeface="Wingdings" panose="05000000000000000000" pitchFamily="2" charset="2"/>
              <a:buNone/>
              <a:defRPr sz="1200" i="1">
                <a:solidFill>
                  <a:schemeClr val="tx2"/>
                </a:solidFill>
              </a:defRPr>
            </a:lvl2pPr>
          </a:lstStyle>
          <a:p>
            <a:pPr lvl="0"/>
            <a:r>
              <a:rPr lang="en-US" noProof="0"/>
              <a:t>Edit Master text styles</a:t>
            </a:r>
          </a:p>
        </p:txBody>
      </p:sp>
      <p:sp>
        <p:nvSpPr>
          <p:cNvPr id="45" name="Text Placeholder 7">
            <a:extLst>
              <a:ext uri="{FF2B5EF4-FFF2-40B4-BE49-F238E27FC236}">
                <a16:creationId xmlns:a16="http://schemas.microsoft.com/office/drawing/2014/main" id="{612C4698-25FA-4C20-A9E3-847CD97AEC77}"/>
              </a:ext>
            </a:extLst>
          </p:cNvPr>
          <p:cNvSpPr>
            <a:spLocks noGrp="1"/>
          </p:cNvSpPr>
          <p:nvPr>
            <p:ph type="body" sz="quarter" idx="43" hasCustomPrompt="1"/>
          </p:nvPr>
        </p:nvSpPr>
        <p:spPr>
          <a:xfrm>
            <a:off x="5212360" y="2923572"/>
            <a:ext cx="1728216" cy="604730"/>
          </a:xfrm>
        </p:spPr>
        <p:txBody>
          <a:bodyPr lIns="36000" tIns="0" rIns="0" bIns="0" anchor="t" anchorCtr="0">
            <a:noAutofit/>
          </a:bodyPr>
          <a:lstStyle>
            <a:lvl1pPr marL="0" indent="0" algn="l">
              <a:buNone/>
              <a:defRPr sz="50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20XX</a:t>
            </a:r>
          </a:p>
        </p:txBody>
      </p:sp>
      <p:sp>
        <p:nvSpPr>
          <p:cNvPr id="46" name="Text Placeholder 2">
            <a:extLst>
              <a:ext uri="{FF2B5EF4-FFF2-40B4-BE49-F238E27FC236}">
                <a16:creationId xmlns:a16="http://schemas.microsoft.com/office/drawing/2014/main" id="{24762162-855D-415D-AF6A-C44F05CE7883}"/>
              </a:ext>
            </a:extLst>
          </p:cNvPr>
          <p:cNvSpPr>
            <a:spLocks noGrp="1"/>
          </p:cNvSpPr>
          <p:nvPr>
            <p:ph type="body" idx="44" hasCustomPrompt="1"/>
          </p:nvPr>
        </p:nvSpPr>
        <p:spPr>
          <a:xfrm>
            <a:off x="5212360" y="3590954"/>
            <a:ext cx="1728216" cy="228986"/>
          </a:xfrm>
        </p:spPr>
        <p:txBody>
          <a:bodyPr lIns="36000" tIns="0" rIns="0" bIns="0" anchor="t" anchorCtr="0">
            <a:normAutofit/>
          </a:bodyPr>
          <a:lstStyle>
            <a:lvl1pPr marL="0" indent="0">
              <a:buNone/>
              <a:defRPr sz="1400" b="0" i="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Month</a:t>
            </a:r>
          </a:p>
        </p:txBody>
      </p:sp>
      <p:sp>
        <p:nvSpPr>
          <p:cNvPr id="47" name="Text Placeholder 2">
            <a:extLst>
              <a:ext uri="{FF2B5EF4-FFF2-40B4-BE49-F238E27FC236}">
                <a16:creationId xmlns:a16="http://schemas.microsoft.com/office/drawing/2014/main" id="{589D11E9-B94E-4CFA-B405-7F22D3AF9794}"/>
              </a:ext>
            </a:extLst>
          </p:cNvPr>
          <p:cNvSpPr>
            <a:spLocks noGrp="1"/>
          </p:cNvSpPr>
          <p:nvPr>
            <p:ph type="body" idx="45" hasCustomPrompt="1"/>
          </p:nvPr>
        </p:nvSpPr>
        <p:spPr>
          <a:xfrm>
            <a:off x="7400234" y="4307172"/>
            <a:ext cx="1728216" cy="334918"/>
          </a:xfrm>
        </p:spPr>
        <p:txBody>
          <a:bodyPr lIns="36000" tIns="0" rIns="0" bIns="0" anchor="b">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text</a:t>
            </a:r>
          </a:p>
        </p:txBody>
      </p:sp>
      <p:sp>
        <p:nvSpPr>
          <p:cNvPr id="48" name="Text Placeholder 11">
            <a:extLst>
              <a:ext uri="{FF2B5EF4-FFF2-40B4-BE49-F238E27FC236}">
                <a16:creationId xmlns:a16="http://schemas.microsoft.com/office/drawing/2014/main" id="{95BF5016-E7B0-47AC-BFE0-E776F860AF36}"/>
              </a:ext>
            </a:extLst>
          </p:cNvPr>
          <p:cNvSpPr>
            <a:spLocks noGrp="1"/>
          </p:cNvSpPr>
          <p:nvPr>
            <p:ph type="body" sz="quarter" idx="46"/>
          </p:nvPr>
        </p:nvSpPr>
        <p:spPr>
          <a:xfrm>
            <a:off x="7400234" y="4692262"/>
            <a:ext cx="1728216" cy="1142011"/>
          </a:xfrm>
        </p:spPr>
        <p:txBody>
          <a:bodyPr lIns="36000" tIns="0" rIns="0" bIns="0">
            <a:normAutofit/>
          </a:bodyPr>
          <a:lstStyle>
            <a:lvl1pPr marL="0" indent="0">
              <a:buClr>
                <a:schemeClr val="tx2"/>
              </a:buClr>
              <a:buSzPct val="125000"/>
              <a:buFont typeface="Wingdings" panose="05000000000000000000" pitchFamily="2" charset="2"/>
              <a:buNone/>
              <a:defRPr sz="1200" i="0">
                <a:solidFill>
                  <a:schemeClr val="tx2"/>
                </a:solidFill>
              </a:defRPr>
            </a:lvl1pPr>
            <a:lvl2pPr marL="457200" indent="0">
              <a:buClr>
                <a:schemeClr val="tx2"/>
              </a:buClr>
              <a:buSzPct val="125000"/>
              <a:buFont typeface="Wingdings" panose="05000000000000000000" pitchFamily="2" charset="2"/>
              <a:buNone/>
              <a:defRPr sz="1200" i="1">
                <a:solidFill>
                  <a:schemeClr val="tx2"/>
                </a:solidFill>
              </a:defRPr>
            </a:lvl2pPr>
          </a:lstStyle>
          <a:p>
            <a:pPr lvl="0"/>
            <a:r>
              <a:rPr lang="en-US" noProof="0"/>
              <a:t>Edit Master text styles</a:t>
            </a:r>
          </a:p>
        </p:txBody>
      </p:sp>
      <p:sp>
        <p:nvSpPr>
          <p:cNvPr id="49" name="Text Placeholder 7">
            <a:extLst>
              <a:ext uri="{FF2B5EF4-FFF2-40B4-BE49-F238E27FC236}">
                <a16:creationId xmlns:a16="http://schemas.microsoft.com/office/drawing/2014/main" id="{3228A294-7EF5-49C2-B215-AF1AC293EB34}"/>
              </a:ext>
            </a:extLst>
          </p:cNvPr>
          <p:cNvSpPr>
            <a:spLocks noGrp="1"/>
          </p:cNvSpPr>
          <p:nvPr>
            <p:ph type="body" sz="quarter" idx="47" hasCustomPrompt="1"/>
          </p:nvPr>
        </p:nvSpPr>
        <p:spPr>
          <a:xfrm>
            <a:off x="7400234" y="2923572"/>
            <a:ext cx="1728216" cy="604730"/>
          </a:xfrm>
        </p:spPr>
        <p:txBody>
          <a:bodyPr lIns="36000" tIns="0" rIns="0" bIns="0" anchor="t" anchorCtr="0">
            <a:noAutofit/>
          </a:bodyPr>
          <a:lstStyle>
            <a:lvl1pPr marL="0" indent="0" algn="l">
              <a:buNone/>
              <a:defRPr sz="50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20XX</a:t>
            </a:r>
          </a:p>
        </p:txBody>
      </p:sp>
      <p:sp>
        <p:nvSpPr>
          <p:cNvPr id="50" name="Text Placeholder 2">
            <a:extLst>
              <a:ext uri="{FF2B5EF4-FFF2-40B4-BE49-F238E27FC236}">
                <a16:creationId xmlns:a16="http://schemas.microsoft.com/office/drawing/2014/main" id="{BFF32ED7-F60E-49AC-91A1-3034E8EB0B34}"/>
              </a:ext>
            </a:extLst>
          </p:cNvPr>
          <p:cNvSpPr>
            <a:spLocks noGrp="1"/>
          </p:cNvSpPr>
          <p:nvPr>
            <p:ph type="body" idx="48" hasCustomPrompt="1"/>
          </p:nvPr>
        </p:nvSpPr>
        <p:spPr>
          <a:xfrm>
            <a:off x="7400234" y="3590954"/>
            <a:ext cx="1728216" cy="228986"/>
          </a:xfrm>
        </p:spPr>
        <p:txBody>
          <a:bodyPr lIns="36000" tIns="0" rIns="0" bIns="0" anchor="t" anchorCtr="0">
            <a:normAutofit/>
          </a:bodyPr>
          <a:lstStyle>
            <a:lvl1pPr marL="0" indent="0">
              <a:buNone/>
              <a:defRPr sz="1400" b="0" i="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Month</a:t>
            </a:r>
          </a:p>
        </p:txBody>
      </p:sp>
      <p:sp>
        <p:nvSpPr>
          <p:cNvPr id="2" name="Rectangle 1">
            <a:extLst>
              <a:ext uri="{FF2B5EF4-FFF2-40B4-BE49-F238E27FC236}">
                <a16:creationId xmlns:a16="http://schemas.microsoft.com/office/drawing/2014/main" id="{5129BCBD-EC3D-4652-99F1-83BD8B568FF6}"/>
              </a:ext>
            </a:extLst>
          </p:cNvPr>
          <p:cNvSpPr/>
          <p:nvPr userDrawn="1"/>
        </p:nvSpPr>
        <p:spPr>
          <a:xfrm>
            <a:off x="897298" y="3924107"/>
            <a:ext cx="256032" cy="2560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1" name="Rectangle 50">
            <a:extLst>
              <a:ext uri="{FF2B5EF4-FFF2-40B4-BE49-F238E27FC236}">
                <a16:creationId xmlns:a16="http://schemas.microsoft.com/office/drawing/2014/main" id="{A2ADE57E-F0D9-4D76-B243-DAC787E66091}"/>
              </a:ext>
            </a:extLst>
          </p:cNvPr>
          <p:cNvSpPr/>
          <p:nvPr userDrawn="1"/>
        </p:nvSpPr>
        <p:spPr>
          <a:xfrm>
            <a:off x="9636748" y="3924107"/>
            <a:ext cx="256032" cy="2560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2" name="Rectangle 51">
            <a:extLst>
              <a:ext uri="{FF2B5EF4-FFF2-40B4-BE49-F238E27FC236}">
                <a16:creationId xmlns:a16="http://schemas.microsoft.com/office/drawing/2014/main" id="{3D8F9527-D6F7-47B7-93E6-729FA654E51A}"/>
              </a:ext>
            </a:extLst>
          </p:cNvPr>
          <p:cNvSpPr/>
          <p:nvPr userDrawn="1"/>
        </p:nvSpPr>
        <p:spPr>
          <a:xfrm>
            <a:off x="3082161" y="3924107"/>
            <a:ext cx="256032" cy="2560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3" name="Rectangle 52">
            <a:extLst>
              <a:ext uri="{FF2B5EF4-FFF2-40B4-BE49-F238E27FC236}">
                <a16:creationId xmlns:a16="http://schemas.microsoft.com/office/drawing/2014/main" id="{33242D9B-895E-4D79-8BC2-6A934BD109F6}"/>
              </a:ext>
            </a:extLst>
          </p:cNvPr>
          <p:cNvSpPr/>
          <p:nvPr userDrawn="1"/>
        </p:nvSpPr>
        <p:spPr>
          <a:xfrm>
            <a:off x="5267024" y="3924107"/>
            <a:ext cx="256032" cy="2560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4" name="Rectangle 53">
            <a:extLst>
              <a:ext uri="{FF2B5EF4-FFF2-40B4-BE49-F238E27FC236}">
                <a16:creationId xmlns:a16="http://schemas.microsoft.com/office/drawing/2014/main" id="{B9B79B76-7626-4584-AE9A-4CDF7F0F6430}"/>
              </a:ext>
            </a:extLst>
          </p:cNvPr>
          <p:cNvSpPr/>
          <p:nvPr userDrawn="1"/>
        </p:nvSpPr>
        <p:spPr>
          <a:xfrm>
            <a:off x="7451887" y="3924107"/>
            <a:ext cx="256032" cy="2560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5" name="Text Placeholder 2">
            <a:extLst>
              <a:ext uri="{FF2B5EF4-FFF2-40B4-BE49-F238E27FC236}">
                <a16:creationId xmlns:a16="http://schemas.microsoft.com/office/drawing/2014/main" id="{F59B93CA-5AD1-43A8-AF37-7DA25D3B400E}"/>
              </a:ext>
            </a:extLst>
          </p:cNvPr>
          <p:cNvSpPr>
            <a:spLocks noGrp="1"/>
          </p:cNvSpPr>
          <p:nvPr>
            <p:ph type="body" idx="49"/>
          </p:nvPr>
        </p:nvSpPr>
        <p:spPr>
          <a:xfrm>
            <a:off x="5212360" y="1865304"/>
            <a:ext cx="6103964" cy="815993"/>
          </a:xfrm>
        </p:spPr>
        <p:txBody>
          <a:bodyPr lIns="3600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35" name="Rectangle 27" descr="Rectangle shape">
            <a:extLst>
              <a:ext uri="{FF2B5EF4-FFF2-40B4-BE49-F238E27FC236}">
                <a16:creationId xmlns:a16="http://schemas.microsoft.com/office/drawing/2014/main" id="{DE069B8B-CA4A-46A5-901F-F2C7F60C0C24}"/>
              </a:ext>
            </a:extLst>
          </p:cNvPr>
          <p:cNvSpPr/>
          <p:nvPr userDrawn="1"/>
        </p:nvSpPr>
        <p:spPr>
          <a:xfrm>
            <a:off x="-1" y="1525500"/>
            <a:ext cx="722887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0592278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F947FF51-80C5-433A-A515-4334E29588D0}"/>
              </a:ext>
            </a:extLst>
          </p:cNvPr>
          <p:cNvSpPr>
            <a:spLocks noGrp="1"/>
          </p:cNvSpPr>
          <p:nvPr>
            <p:ph type="body" idx="1"/>
          </p:nvPr>
        </p:nvSpPr>
        <p:spPr>
          <a:xfrm>
            <a:off x="862258" y="3689555"/>
            <a:ext cx="4405067" cy="1737210"/>
          </a:xfrm>
        </p:spPr>
        <p:txBody>
          <a:bodyPr lIns="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1" y="1904701"/>
            <a:ext cx="4422014" cy="1325563"/>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 MASTER TITLE</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7" name="Table Placeholder 6">
            <a:extLst>
              <a:ext uri="{FF2B5EF4-FFF2-40B4-BE49-F238E27FC236}">
                <a16:creationId xmlns:a16="http://schemas.microsoft.com/office/drawing/2014/main" id="{71531890-A142-4CE0-8BD5-856FACD08EA9}"/>
              </a:ext>
            </a:extLst>
          </p:cNvPr>
          <p:cNvSpPr>
            <a:spLocks noGrp="1"/>
          </p:cNvSpPr>
          <p:nvPr>
            <p:ph type="tbl" sz="quarter" idx="17"/>
          </p:nvPr>
        </p:nvSpPr>
        <p:spPr>
          <a:xfrm>
            <a:off x="5656217" y="404813"/>
            <a:ext cx="5673771" cy="5653087"/>
          </a:xfrm>
        </p:spPr>
        <p:txBody>
          <a:bodyPr anchor="ctr" anchorCtr="0">
            <a:normAutofit/>
          </a:bodyPr>
          <a:lstStyle>
            <a:lvl1pPr marL="0" indent="0" algn="ctr">
              <a:buNone/>
              <a:defRPr sz="1800">
                <a:solidFill>
                  <a:schemeClr val="tx1"/>
                </a:solidFill>
              </a:defRPr>
            </a:lvl1pPr>
          </a:lstStyle>
          <a:p>
            <a:r>
              <a:rPr lang="en-US" noProof="0"/>
              <a:t>Click icon to add table</a:t>
            </a:r>
            <a:endParaRPr lang="en-US" noProof="0" dirty="0"/>
          </a:p>
        </p:txBody>
      </p:sp>
      <p:sp>
        <p:nvSpPr>
          <p:cNvPr id="10" name="Rectangle 8" descr="Rectangle shape">
            <a:extLst>
              <a:ext uri="{FF2B5EF4-FFF2-40B4-BE49-F238E27FC236}">
                <a16:creationId xmlns:a16="http://schemas.microsoft.com/office/drawing/2014/main" id="{B429AA89-05C8-451C-B390-2E809555BA84}"/>
              </a:ext>
            </a:extLst>
          </p:cNvPr>
          <p:cNvSpPr/>
          <p:nvPr userDrawn="1"/>
        </p:nvSpPr>
        <p:spPr>
          <a:xfrm>
            <a:off x="0" y="3341010"/>
            <a:ext cx="3723175"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817880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EBCE1DF-09FE-457A-9D5E-E7A8E0F5E7AA}"/>
              </a:ext>
            </a:extLst>
          </p:cNvPr>
          <p:cNvSpPr/>
          <p:nvPr userDrawn="1"/>
        </p:nvSpPr>
        <p:spPr>
          <a:xfrm>
            <a:off x="3956795" y="3011796"/>
            <a:ext cx="2286000" cy="245347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0508111-4A36-4CF7-86F5-0AD3FDEEDDDF}"/>
              </a:ext>
            </a:extLst>
          </p:cNvPr>
          <p:cNvSpPr/>
          <p:nvPr userDrawn="1"/>
        </p:nvSpPr>
        <p:spPr>
          <a:xfrm>
            <a:off x="9066213" y="3027646"/>
            <a:ext cx="2286000" cy="245347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5C4E182D-C697-44DF-A090-F131D0302405}"/>
              </a:ext>
            </a:extLst>
          </p:cNvPr>
          <p:cNvSpPr/>
          <p:nvPr userDrawn="1"/>
        </p:nvSpPr>
        <p:spPr>
          <a:xfrm>
            <a:off x="6511504" y="3027646"/>
            <a:ext cx="2286000" cy="245347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F947FF51-80C5-433A-A515-4334E29588D0}"/>
              </a:ext>
            </a:extLst>
          </p:cNvPr>
          <p:cNvSpPr>
            <a:spLocks noGrp="1"/>
          </p:cNvSpPr>
          <p:nvPr>
            <p:ph type="body" idx="1"/>
          </p:nvPr>
        </p:nvSpPr>
        <p:spPr>
          <a:xfrm>
            <a:off x="862258" y="4812501"/>
            <a:ext cx="2939721" cy="668619"/>
          </a:xfrm>
        </p:spPr>
        <p:txBody>
          <a:bodyPr lIns="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1" y="3027646"/>
            <a:ext cx="2962574" cy="1325563"/>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8" name="Picture Placeholder 7">
            <a:extLst>
              <a:ext uri="{FF2B5EF4-FFF2-40B4-BE49-F238E27FC236}">
                <a16:creationId xmlns:a16="http://schemas.microsoft.com/office/drawing/2014/main" id="{563FB6CB-7DC7-42AB-937B-FACFE1A28AEF}"/>
              </a:ext>
            </a:extLst>
          </p:cNvPr>
          <p:cNvSpPr>
            <a:spLocks noGrp="1"/>
          </p:cNvSpPr>
          <p:nvPr>
            <p:ph type="pic" sz="quarter" idx="17"/>
          </p:nvPr>
        </p:nvSpPr>
        <p:spPr>
          <a:xfrm>
            <a:off x="9066213" y="774398"/>
            <a:ext cx="2286000" cy="2286000"/>
          </a:xfrm>
        </p:spPr>
        <p:txBody>
          <a:bodyPr anchor="ctr" anchorCtr="0">
            <a:normAutofit/>
          </a:bodyPr>
          <a:lstStyle>
            <a:lvl1pPr marL="0" indent="0" algn="ctr">
              <a:buNone/>
              <a:defRPr sz="1800">
                <a:solidFill>
                  <a:schemeClr val="tx1"/>
                </a:solidFill>
              </a:defRPr>
            </a:lvl1pPr>
          </a:lstStyle>
          <a:p>
            <a:r>
              <a:rPr lang="en-US" noProof="0"/>
              <a:t>Click icon to add picture</a:t>
            </a:r>
            <a:endParaRPr lang="en-US" noProof="0" dirty="0"/>
          </a:p>
        </p:txBody>
      </p:sp>
      <p:sp>
        <p:nvSpPr>
          <p:cNvPr id="13" name="Picture Placeholder 7">
            <a:extLst>
              <a:ext uri="{FF2B5EF4-FFF2-40B4-BE49-F238E27FC236}">
                <a16:creationId xmlns:a16="http://schemas.microsoft.com/office/drawing/2014/main" id="{CE5AE5F8-F053-47AB-BCB2-70F2BF5C44E8}"/>
              </a:ext>
            </a:extLst>
          </p:cNvPr>
          <p:cNvSpPr>
            <a:spLocks noGrp="1"/>
          </p:cNvSpPr>
          <p:nvPr>
            <p:ph type="pic" sz="quarter" idx="18"/>
          </p:nvPr>
        </p:nvSpPr>
        <p:spPr>
          <a:xfrm>
            <a:off x="3956795" y="774398"/>
            <a:ext cx="2286000" cy="2286000"/>
          </a:xfrm>
        </p:spPr>
        <p:txBody>
          <a:bodyPr anchor="ctr" anchorCtr="0">
            <a:normAutofit/>
          </a:bodyPr>
          <a:lstStyle>
            <a:lvl1pPr marL="0" indent="0" algn="ctr">
              <a:buNone/>
              <a:defRPr sz="1800">
                <a:solidFill>
                  <a:schemeClr val="tx1"/>
                </a:solidFill>
              </a:defRPr>
            </a:lvl1pPr>
          </a:lstStyle>
          <a:p>
            <a:r>
              <a:rPr lang="en-US" noProof="0"/>
              <a:t>Click icon to add picture</a:t>
            </a:r>
            <a:endParaRPr lang="en-US" noProof="0" dirty="0"/>
          </a:p>
        </p:txBody>
      </p:sp>
      <p:sp>
        <p:nvSpPr>
          <p:cNvPr id="14" name="Picture Placeholder 7">
            <a:extLst>
              <a:ext uri="{FF2B5EF4-FFF2-40B4-BE49-F238E27FC236}">
                <a16:creationId xmlns:a16="http://schemas.microsoft.com/office/drawing/2014/main" id="{D86E9819-052E-4932-AD4D-2E6844D40427}"/>
              </a:ext>
            </a:extLst>
          </p:cNvPr>
          <p:cNvSpPr>
            <a:spLocks noGrp="1"/>
          </p:cNvSpPr>
          <p:nvPr>
            <p:ph type="pic" sz="quarter" idx="19"/>
          </p:nvPr>
        </p:nvSpPr>
        <p:spPr>
          <a:xfrm>
            <a:off x="6511504" y="774398"/>
            <a:ext cx="2286000" cy="2286000"/>
          </a:xfrm>
        </p:spPr>
        <p:txBody>
          <a:bodyPr anchor="ctr" anchorCtr="0">
            <a:normAutofit/>
          </a:bodyPr>
          <a:lstStyle>
            <a:lvl1pPr marL="0" indent="0" algn="ctr">
              <a:buNone/>
              <a:defRPr sz="1800">
                <a:solidFill>
                  <a:schemeClr val="tx1"/>
                </a:solidFill>
              </a:defRPr>
            </a:lvl1pPr>
          </a:lstStyle>
          <a:p>
            <a:r>
              <a:rPr lang="en-US" noProof="0"/>
              <a:t>Click icon to add picture</a:t>
            </a:r>
            <a:endParaRPr lang="en-US" noProof="0" dirty="0"/>
          </a:p>
        </p:txBody>
      </p:sp>
      <p:sp>
        <p:nvSpPr>
          <p:cNvPr id="18" name="Text Placeholder 17">
            <a:extLst>
              <a:ext uri="{FF2B5EF4-FFF2-40B4-BE49-F238E27FC236}">
                <a16:creationId xmlns:a16="http://schemas.microsoft.com/office/drawing/2014/main" id="{1E9CD767-2C5C-4922-8EC2-4DFCB6ECFCB6}"/>
              </a:ext>
            </a:extLst>
          </p:cNvPr>
          <p:cNvSpPr>
            <a:spLocks noGrp="1"/>
          </p:cNvSpPr>
          <p:nvPr>
            <p:ph type="body" sz="quarter" idx="20" hasCustomPrompt="1"/>
          </p:nvPr>
        </p:nvSpPr>
        <p:spPr>
          <a:xfrm>
            <a:off x="4086537" y="3429000"/>
            <a:ext cx="2026516" cy="588620"/>
          </a:xfrm>
        </p:spPr>
        <p:txBody>
          <a:bodyPr>
            <a:noAutofit/>
          </a:bodyPr>
          <a:lstStyle>
            <a:lvl1pPr marL="0" indent="0" algn="ctr">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1</a:t>
            </a:r>
            <a:br>
              <a:rPr lang="en-US" noProof="0"/>
            </a:br>
            <a:r>
              <a:rPr lang="en-US" noProof="0"/>
              <a:t>Name</a:t>
            </a:r>
          </a:p>
        </p:txBody>
      </p:sp>
      <p:sp>
        <p:nvSpPr>
          <p:cNvPr id="19" name="Text Placeholder 17">
            <a:extLst>
              <a:ext uri="{FF2B5EF4-FFF2-40B4-BE49-F238E27FC236}">
                <a16:creationId xmlns:a16="http://schemas.microsoft.com/office/drawing/2014/main" id="{31851AA2-C176-47A9-A949-3837A394CD94}"/>
              </a:ext>
            </a:extLst>
          </p:cNvPr>
          <p:cNvSpPr>
            <a:spLocks noGrp="1"/>
          </p:cNvSpPr>
          <p:nvPr>
            <p:ph type="body" sz="quarter" idx="21" hasCustomPrompt="1"/>
          </p:nvPr>
        </p:nvSpPr>
        <p:spPr>
          <a:xfrm>
            <a:off x="4087139" y="4051032"/>
            <a:ext cx="2025312" cy="244923"/>
          </a:xfrm>
        </p:spPr>
        <p:txBody>
          <a:bodyPr>
            <a:noAutofit/>
          </a:bodyPr>
          <a:lstStyle>
            <a:lvl1pPr marL="0" indent="0" algn="ctr">
              <a:spcBef>
                <a:spcPts val="600"/>
              </a:spcBef>
              <a:buNone/>
              <a:defRPr sz="1400" b="0" i="1">
                <a:solidFill>
                  <a:schemeClr val="tx1"/>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20" name="Text Placeholder 17">
            <a:extLst>
              <a:ext uri="{FF2B5EF4-FFF2-40B4-BE49-F238E27FC236}">
                <a16:creationId xmlns:a16="http://schemas.microsoft.com/office/drawing/2014/main" id="{879156B3-E019-4A41-8242-F0D70D502559}"/>
              </a:ext>
            </a:extLst>
          </p:cNvPr>
          <p:cNvSpPr>
            <a:spLocks noGrp="1"/>
          </p:cNvSpPr>
          <p:nvPr>
            <p:ph type="body" sz="quarter" idx="22"/>
          </p:nvPr>
        </p:nvSpPr>
        <p:spPr>
          <a:xfrm>
            <a:off x="4087139" y="4347988"/>
            <a:ext cx="2025312" cy="841304"/>
          </a:xfrm>
        </p:spPr>
        <p:txBody>
          <a:bodyPr>
            <a:noAutofit/>
          </a:bodyPr>
          <a:lstStyle>
            <a:lvl1pPr marL="0" indent="0" algn="ctr">
              <a:spcBef>
                <a:spcPts val="600"/>
              </a:spcBef>
              <a:buNone/>
              <a:defRPr sz="1400" b="0" i="0">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Edit Master text styles</a:t>
            </a:r>
          </a:p>
        </p:txBody>
      </p:sp>
      <p:sp>
        <p:nvSpPr>
          <p:cNvPr id="24" name="Text Placeholder 17">
            <a:extLst>
              <a:ext uri="{FF2B5EF4-FFF2-40B4-BE49-F238E27FC236}">
                <a16:creationId xmlns:a16="http://schemas.microsoft.com/office/drawing/2014/main" id="{CB3B3928-67D4-498A-9DED-4FF10BE1A407}"/>
              </a:ext>
            </a:extLst>
          </p:cNvPr>
          <p:cNvSpPr>
            <a:spLocks noGrp="1"/>
          </p:cNvSpPr>
          <p:nvPr>
            <p:ph type="body" sz="quarter" idx="23" hasCustomPrompt="1"/>
          </p:nvPr>
        </p:nvSpPr>
        <p:spPr>
          <a:xfrm>
            <a:off x="6641246" y="3429000"/>
            <a:ext cx="2026516" cy="588620"/>
          </a:xfrm>
        </p:spPr>
        <p:txBody>
          <a:bodyPr>
            <a:noAutofit/>
          </a:bodyPr>
          <a:lstStyle>
            <a:lvl1pPr marL="0" indent="0" algn="ctr">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1</a:t>
            </a:r>
            <a:br>
              <a:rPr lang="en-US" noProof="0"/>
            </a:br>
            <a:r>
              <a:rPr lang="en-US" noProof="0"/>
              <a:t>Name</a:t>
            </a:r>
          </a:p>
        </p:txBody>
      </p:sp>
      <p:sp>
        <p:nvSpPr>
          <p:cNvPr id="25" name="Text Placeholder 17">
            <a:extLst>
              <a:ext uri="{FF2B5EF4-FFF2-40B4-BE49-F238E27FC236}">
                <a16:creationId xmlns:a16="http://schemas.microsoft.com/office/drawing/2014/main" id="{8464C0AB-BE10-429A-A453-247A538F5D3F}"/>
              </a:ext>
            </a:extLst>
          </p:cNvPr>
          <p:cNvSpPr>
            <a:spLocks noGrp="1"/>
          </p:cNvSpPr>
          <p:nvPr>
            <p:ph type="body" sz="quarter" idx="24" hasCustomPrompt="1"/>
          </p:nvPr>
        </p:nvSpPr>
        <p:spPr>
          <a:xfrm>
            <a:off x="6641848" y="4051032"/>
            <a:ext cx="2025312" cy="244923"/>
          </a:xfrm>
        </p:spPr>
        <p:txBody>
          <a:bodyPr>
            <a:noAutofit/>
          </a:bodyPr>
          <a:lstStyle>
            <a:lvl1pPr marL="0" indent="0" algn="ctr">
              <a:spcBef>
                <a:spcPts val="600"/>
              </a:spcBef>
              <a:buNone/>
              <a:defRPr sz="1400" b="0" i="1">
                <a:solidFill>
                  <a:schemeClr val="tx1"/>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26" name="Text Placeholder 17">
            <a:extLst>
              <a:ext uri="{FF2B5EF4-FFF2-40B4-BE49-F238E27FC236}">
                <a16:creationId xmlns:a16="http://schemas.microsoft.com/office/drawing/2014/main" id="{177BAD76-5C75-4FA2-B792-300193BDC997}"/>
              </a:ext>
            </a:extLst>
          </p:cNvPr>
          <p:cNvSpPr>
            <a:spLocks noGrp="1"/>
          </p:cNvSpPr>
          <p:nvPr>
            <p:ph type="body" sz="quarter" idx="25"/>
          </p:nvPr>
        </p:nvSpPr>
        <p:spPr>
          <a:xfrm>
            <a:off x="6641848" y="4347988"/>
            <a:ext cx="2025312" cy="841304"/>
          </a:xfrm>
        </p:spPr>
        <p:txBody>
          <a:bodyPr>
            <a:noAutofit/>
          </a:bodyPr>
          <a:lstStyle>
            <a:lvl1pPr marL="0" indent="0" algn="ctr">
              <a:spcBef>
                <a:spcPts val="600"/>
              </a:spcBef>
              <a:buNone/>
              <a:defRPr sz="1400" b="0" i="0">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Edit Master text styles</a:t>
            </a:r>
          </a:p>
        </p:txBody>
      </p:sp>
      <p:sp>
        <p:nvSpPr>
          <p:cNvPr id="27" name="Text Placeholder 17">
            <a:extLst>
              <a:ext uri="{FF2B5EF4-FFF2-40B4-BE49-F238E27FC236}">
                <a16:creationId xmlns:a16="http://schemas.microsoft.com/office/drawing/2014/main" id="{ACFBCF6D-5E27-4808-BA1C-6F72DDAAC697}"/>
              </a:ext>
            </a:extLst>
          </p:cNvPr>
          <p:cNvSpPr>
            <a:spLocks noGrp="1"/>
          </p:cNvSpPr>
          <p:nvPr>
            <p:ph type="body" sz="quarter" idx="26" hasCustomPrompt="1"/>
          </p:nvPr>
        </p:nvSpPr>
        <p:spPr>
          <a:xfrm>
            <a:off x="9195955" y="3429000"/>
            <a:ext cx="2026516" cy="588620"/>
          </a:xfrm>
        </p:spPr>
        <p:txBody>
          <a:bodyPr>
            <a:noAutofit/>
          </a:bodyPr>
          <a:lstStyle>
            <a:lvl1pPr marL="0" indent="0" algn="ctr">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1</a:t>
            </a:r>
            <a:br>
              <a:rPr lang="en-US" noProof="0"/>
            </a:br>
            <a:r>
              <a:rPr lang="en-US" noProof="0"/>
              <a:t>Name</a:t>
            </a:r>
          </a:p>
        </p:txBody>
      </p:sp>
      <p:sp>
        <p:nvSpPr>
          <p:cNvPr id="28" name="Text Placeholder 17">
            <a:extLst>
              <a:ext uri="{FF2B5EF4-FFF2-40B4-BE49-F238E27FC236}">
                <a16:creationId xmlns:a16="http://schemas.microsoft.com/office/drawing/2014/main" id="{8755E469-9B43-406E-BB68-F691A4DF441E}"/>
              </a:ext>
            </a:extLst>
          </p:cNvPr>
          <p:cNvSpPr>
            <a:spLocks noGrp="1"/>
          </p:cNvSpPr>
          <p:nvPr>
            <p:ph type="body" sz="quarter" idx="27" hasCustomPrompt="1"/>
          </p:nvPr>
        </p:nvSpPr>
        <p:spPr>
          <a:xfrm>
            <a:off x="9196557" y="4051032"/>
            <a:ext cx="2025312" cy="244923"/>
          </a:xfrm>
        </p:spPr>
        <p:txBody>
          <a:bodyPr>
            <a:noAutofit/>
          </a:bodyPr>
          <a:lstStyle>
            <a:lvl1pPr marL="0" indent="0" algn="ctr">
              <a:spcBef>
                <a:spcPts val="600"/>
              </a:spcBef>
              <a:buNone/>
              <a:defRPr sz="1400" b="0" i="1">
                <a:solidFill>
                  <a:schemeClr val="tx1"/>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29" name="Text Placeholder 17">
            <a:extLst>
              <a:ext uri="{FF2B5EF4-FFF2-40B4-BE49-F238E27FC236}">
                <a16:creationId xmlns:a16="http://schemas.microsoft.com/office/drawing/2014/main" id="{AE2A9BB2-4A2A-49A1-8337-C26A0EC27E25}"/>
              </a:ext>
            </a:extLst>
          </p:cNvPr>
          <p:cNvSpPr>
            <a:spLocks noGrp="1"/>
          </p:cNvSpPr>
          <p:nvPr>
            <p:ph type="body" sz="quarter" idx="28"/>
          </p:nvPr>
        </p:nvSpPr>
        <p:spPr>
          <a:xfrm>
            <a:off x="9196557" y="4347988"/>
            <a:ext cx="2025312" cy="841304"/>
          </a:xfrm>
        </p:spPr>
        <p:txBody>
          <a:bodyPr>
            <a:noAutofit/>
          </a:bodyPr>
          <a:lstStyle>
            <a:lvl1pPr marL="0" indent="0" algn="ctr">
              <a:spcBef>
                <a:spcPts val="600"/>
              </a:spcBef>
              <a:buNone/>
              <a:defRPr sz="1400" b="0" i="0">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Edit Master text styles</a:t>
            </a:r>
          </a:p>
        </p:txBody>
      </p:sp>
      <p:sp>
        <p:nvSpPr>
          <p:cNvPr id="30" name="Rectangle 13" descr="Rectangle shape">
            <a:extLst>
              <a:ext uri="{FF2B5EF4-FFF2-40B4-BE49-F238E27FC236}">
                <a16:creationId xmlns:a16="http://schemas.microsoft.com/office/drawing/2014/main" id="{4FBD15D4-B1D1-4D03-9259-CE4D7AA955DF}"/>
              </a:ext>
            </a:extLst>
          </p:cNvPr>
          <p:cNvSpPr/>
          <p:nvPr userDrawn="1"/>
        </p:nvSpPr>
        <p:spPr>
          <a:xfrm>
            <a:off x="0" y="4461207"/>
            <a:ext cx="2092411"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895724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Content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3256085" y="797157"/>
            <a:ext cx="5679831" cy="619448"/>
          </a:xfrm>
        </p:spPr>
        <p:txBody>
          <a:bodyPr lIns="0" tIns="0" rIns="0" bIns="0" anchor="b" anchorCtr="0">
            <a:normAutofit/>
          </a:bodyPr>
          <a:lstStyle>
            <a:lvl1pPr marL="0" algn="ctr"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55" name="Text Placeholder 2">
            <a:extLst>
              <a:ext uri="{FF2B5EF4-FFF2-40B4-BE49-F238E27FC236}">
                <a16:creationId xmlns:a16="http://schemas.microsoft.com/office/drawing/2014/main" id="{F59B93CA-5AD1-43A8-AF37-7DA25D3B400E}"/>
              </a:ext>
            </a:extLst>
          </p:cNvPr>
          <p:cNvSpPr>
            <a:spLocks noGrp="1"/>
          </p:cNvSpPr>
          <p:nvPr>
            <p:ph type="body" idx="49"/>
          </p:nvPr>
        </p:nvSpPr>
        <p:spPr>
          <a:xfrm>
            <a:off x="5212360" y="1865304"/>
            <a:ext cx="6103964" cy="815993"/>
          </a:xfrm>
        </p:spPr>
        <p:txBody>
          <a:bodyPr lIns="3600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8" name="Picture Placeholder 7">
            <a:extLst>
              <a:ext uri="{FF2B5EF4-FFF2-40B4-BE49-F238E27FC236}">
                <a16:creationId xmlns:a16="http://schemas.microsoft.com/office/drawing/2014/main" id="{F07EA497-80B1-41E2-8E50-4193B3DBB456}"/>
              </a:ext>
            </a:extLst>
          </p:cNvPr>
          <p:cNvSpPr>
            <a:spLocks noGrp="1"/>
          </p:cNvSpPr>
          <p:nvPr>
            <p:ph type="pic" sz="quarter" idx="50"/>
          </p:nvPr>
        </p:nvSpPr>
        <p:spPr>
          <a:xfrm>
            <a:off x="838200" y="3126698"/>
            <a:ext cx="960120" cy="960120"/>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6" name="Rectangle 55">
            <a:extLst>
              <a:ext uri="{FF2B5EF4-FFF2-40B4-BE49-F238E27FC236}">
                <a16:creationId xmlns:a16="http://schemas.microsoft.com/office/drawing/2014/main" id="{FEA39902-3138-4686-85B5-3FE813B7BD36}"/>
              </a:ext>
            </a:extLst>
          </p:cNvPr>
          <p:cNvSpPr/>
          <p:nvPr userDrawn="1"/>
        </p:nvSpPr>
        <p:spPr>
          <a:xfrm>
            <a:off x="1798320" y="3126698"/>
            <a:ext cx="2395728" cy="96012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9" name="Text Placeholder 17">
            <a:extLst>
              <a:ext uri="{FF2B5EF4-FFF2-40B4-BE49-F238E27FC236}">
                <a16:creationId xmlns:a16="http://schemas.microsoft.com/office/drawing/2014/main" id="{7D767E78-191D-404C-98CB-C65C651DC67E}"/>
              </a:ext>
            </a:extLst>
          </p:cNvPr>
          <p:cNvSpPr>
            <a:spLocks noGrp="1"/>
          </p:cNvSpPr>
          <p:nvPr>
            <p:ph type="body" sz="quarter" idx="20" hasCustomPrompt="1"/>
          </p:nvPr>
        </p:nvSpPr>
        <p:spPr>
          <a:xfrm>
            <a:off x="1921253" y="3329723"/>
            <a:ext cx="2149559" cy="325986"/>
          </a:xfrm>
        </p:spPr>
        <p:txBody>
          <a:bodyPr bIns="0">
            <a:noAutofit/>
          </a:bodyPr>
          <a:lstStyle>
            <a:lvl1pPr marL="0" indent="0" algn="l">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1 Name</a:t>
            </a:r>
          </a:p>
        </p:txBody>
      </p:sp>
      <p:sp>
        <p:nvSpPr>
          <p:cNvPr id="60" name="Text Placeholder 17">
            <a:extLst>
              <a:ext uri="{FF2B5EF4-FFF2-40B4-BE49-F238E27FC236}">
                <a16:creationId xmlns:a16="http://schemas.microsoft.com/office/drawing/2014/main" id="{6474358B-E609-4F26-8A11-64E0DC41ADF4}"/>
              </a:ext>
            </a:extLst>
          </p:cNvPr>
          <p:cNvSpPr>
            <a:spLocks noGrp="1"/>
          </p:cNvSpPr>
          <p:nvPr>
            <p:ph type="body" sz="quarter" idx="21" hasCustomPrompt="1"/>
          </p:nvPr>
        </p:nvSpPr>
        <p:spPr>
          <a:xfrm>
            <a:off x="1922832" y="3658532"/>
            <a:ext cx="2148282" cy="244923"/>
          </a:xfrm>
        </p:spPr>
        <p:txBody>
          <a:bodyPr tIns="0">
            <a:noAutofit/>
          </a:bodyPr>
          <a:lstStyle>
            <a:lvl1pPr marL="0" indent="0" algn="l">
              <a:spcBef>
                <a:spcPts val="600"/>
              </a:spcBef>
              <a:buNone/>
              <a:defRPr sz="1400" b="0" i="1">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61" name="Picture Placeholder 7">
            <a:extLst>
              <a:ext uri="{FF2B5EF4-FFF2-40B4-BE49-F238E27FC236}">
                <a16:creationId xmlns:a16="http://schemas.microsoft.com/office/drawing/2014/main" id="{75335C46-548C-42F2-89FC-909F3B24282E}"/>
              </a:ext>
            </a:extLst>
          </p:cNvPr>
          <p:cNvSpPr>
            <a:spLocks noGrp="1"/>
          </p:cNvSpPr>
          <p:nvPr>
            <p:ph type="pic" sz="quarter" idx="51"/>
          </p:nvPr>
        </p:nvSpPr>
        <p:spPr>
          <a:xfrm>
            <a:off x="7977409" y="3126698"/>
            <a:ext cx="960120" cy="960120"/>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62" name="Rectangle 61">
            <a:extLst>
              <a:ext uri="{FF2B5EF4-FFF2-40B4-BE49-F238E27FC236}">
                <a16:creationId xmlns:a16="http://schemas.microsoft.com/office/drawing/2014/main" id="{166A588B-BA73-49FD-9E1E-1F1C51FD3850}"/>
              </a:ext>
            </a:extLst>
          </p:cNvPr>
          <p:cNvSpPr/>
          <p:nvPr userDrawn="1"/>
        </p:nvSpPr>
        <p:spPr>
          <a:xfrm>
            <a:off x="8937529" y="3126698"/>
            <a:ext cx="2395728" cy="96012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3" name="Text Placeholder 17">
            <a:extLst>
              <a:ext uri="{FF2B5EF4-FFF2-40B4-BE49-F238E27FC236}">
                <a16:creationId xmlns:a16="http://schemas.microsoft.com/office/drawing/2014/main" id="{15790237-9A5F-4A9F-A5BB-E4FF0712C5E8}"/>
              </a:ext>
            </a:extLst>
          </p:cNvPr>
          <p:cNvSpPr>
            <a:spLocks noGrp="1"/>
          </p:cNvSpPr>
          <p:nvPr>
            <p:ph type="body" sz="quarter" idx="52" hasCustomPrompt="1"/>
          </p:nvPr>
        </p:nvSpPr>
        <p:spPr>
          <a:xfrm>
            <a:off x="9060462" y="3329723"/>
            <a:ext cx="2149559" cy="325986"/>
          </a:xfrm>
        </p:spPr>
        <p:txBody>
          <a:bodyPr bIns="0">
            <a:noAutofit/>
          </a:bodyPr>
          <a:lstStyle>
            <a:lvl1pPr marL="0" indent="0" algn="l">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3 Name</a:t>
            </a:r>
          </a:p>
        </p:txBody>
      </p:sp>
      <p:sp>
        <p:nvSpPr>
          <p:cNvPr id="64" name="Text Placeholder 17">
            <a:extLst>
              <a:ext uri="{FF2B5EF4-FFF2-40B4-BE49-F238E27FC236}">
                <a16:creationId xmlns:a16="http://schemas.microsoft.com/office/drawing/2014/main" id="{A0554067-4F62-4CE7-AF48-55BBD708AC97}"/>
              </a:ext>
            </a:extLst>
          </p:cNvPr>
          <p:cNvSpPr>
            <a:spLocks noGrp="1"/>
          </p:cNvSpPr>
          <p:nvPr>
            <p:ph type="body" sz="quarter" idx="53" hasCustomPrompt="1"/>
          </p:nvPr>
        </p:nvSpPr>
        <p:spPr>
          <a:xfrm>
            <a:off x="9062041" y="3658532"/>
            <a:ext cx="2148282" cy="244923"/>
          </a:xfrm>
        </p:spPr>
        <p:txBody>
          <a:bodyPr tIns="0">
            <a:noAutofit/>
          </a:bodyPr>
          <a:lstStyle>
            <a:lvl1pPr marL="0" indent="0" algn="l">
              <a:spcBef>
                <a:spcPts val="600"/>
              </a:spcBef>
              <a:buNone/>
              <a:defRPr sz="1400" b="0" i="1">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65" name="Picture Placeholder 7">
            <a:extLst>
              <a:ext uri="{FF2B5EF4-FFF2-40B4-BE49-F238E27FC236}">
                <a16:creationId xmlns:a16="http://schemas.microsoft.com/office/drawing/2014/main" id="{AA1B0DE9-602F-4ECB-AF1E-00D45491BC91}"/>
              </a:ext>
            </a:extLst>
          </p:cNvPr>
          <p:cNvSpPr>
            <a:spLocks noGrp="1"/>
          </p:cNvSpPr>
          <p:nvPr>
            <p:ph type="pic" sz="quarter" idx="54"/>
          </p:nvPr>
        </p:nvSpPr>
        <p:spPr>
          <a:xfrm>
            <a:off x="4403916" y="3126698"/>
            <a:ext cx="960120" cy="960120"/>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66" name="Rectangle 65">
            <a:extLst>
              <a:ext uri="{FF2B5EF4-FFF2-40B4-BE49-F238E27FC236}">
                <a16:creationId xmlns:a16="http://schemas.microsoft.com/office/drawing/2014/main" id="{343DD23D-9D79-4667-BB9E-A3A54505AEDA}"/>
              </a:ext>
            </a:extLst>
          </p:cNvPr>
          <p:cNvSpPr/>
          <p:nvPr userDrawn="1"/>
        </p:nvSpPr>
        <p:spPr>
          <a:xfrm>
            <a:off x="5364036" y="3126698"/>
            <a:ext cx="2399617" cy="96012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7" name="Text Placeholder 17">
            <a:extLst>
              <a:ext uri="{FF2B5EF4-FFF2-40B4-BE49-F238E27FC236}">
                <a16:creationId xmlns:a16="http://schemas.microsoft.com/office/drawing/2014/main" id="{FFDAE67E-CF93-4600-BFAE-AF6B317A9EB9}"/>
              </a:ext>
            </a:extLst>
          </p:cNvPr>
          <p:cNvSpPr>
            <a:spLocks noGrp="1"/>
          </p:cNvSpPr>
          <p:nvPr>
            <p:ph type="body" sz="quarter" idx="55" hasCustomPrompt="1"/>
          </p:nvPr>
        </p:nvSpPr>
        <p:spPr>
          <a:xfrm>
            <a:off x="5486969" y="3329723"/>
            <a:ext cx="2149559" cy="325986"/>
          </a:xfrm>
        </p:spPr>
        <p:txBody>
          <a:bodyPr bIns="0">
            <a:noAutofit/>
          </a:bodyPr>
          <a:lstStyle>
            <a:lvl1pPr marL="0" indent="0" algn="l">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2 Name</a:t>
            </a:r>
          </a:p>
        </p:txBody>
      </p:sp>
      <p:sp>
        <p:nvSpPr>
          <p:cNvPr id="68" name="Text Placeholder 17">
            <a:extLst>
              <a:ext uri="{FF2B5EF4-FFF2-40B4-BE49-F238E27FC236}">
                <a16:creationId xmlns:a16="http://schemas.microsoft.com/office/drawing/2014/main" id="{0F0E3D9A-B0CE-4BF9-A274-1FB704C416ED}"/>
              </a:ext>
            </a:extLst>
          </p:cNvPr>
          <p:cNvSpPr>
            <a:spLocks noGrp="1"/>
          </p:cNvSpPr>
          <p:nvPr>
            <p:ph type="body" sz="quarter" idx="56" hasCustomPrompt="1"/>
          </p:nvPr>
        </p:nvSpPr>
        <p:spPr>
          <a:xfrm>
            <a:off x="5488548" y="3658532"/>
            <a:ext cx="2148282" cy="244923"/>
          </a:xfrm>
        </p:spPr>
        <p:txBody>
          <a:bodyPr tIns="0">
            <a:noAutofit/>
          </a:bodyPr>
          <a:lstStyle>
            <a:lvl1pPr marL="0" indent="0" algn="l">
              <a:spcBef>
                <a:spcPts val="600"/>
              </a:spcBef>
              <a:buNone/>
              <a:defRPr sz="1400" b="0" i="1">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69" name="Picture Placeholder 7">
            <a:extLst>
              <a:ext uri="{FF2B5EF4-FFF2-40B4-BE49-F238E27FC236}">
                <a16:creationId xmlns:a16="http://schemas.microsoft.com/office/drawing/2014/main" id="{36B2F594-9AB1-4C33-86BE-4732609D6B0A}"/>
              </a:ext>
            </a:extLst>
          </p:cNvPr>
          <p:cNvSpPr>
            <a:spLocks noGrp="1"/>
          </p:cNvSpPr>
          <p:nvPr>
            <p:ph type="pic" sz="quarter" idx="57"/>
          </p:nvPr>
        </p:nvSpPr>
        <p:spPr>
          <a:xfrm>
            <a:off x="1278466" y="4316113"/>
            <a:ext cx="960120" cy="960120"/>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70" name="Rectangle 69">
            <a:extLst>
              <a:ext uri="{FF2B5EF4-FFF2-40B4-BE49-F238E27FC236}">
                <a16:creationId xmlns:a16="http://schemas.microsoft.com/office/drawing/2014/main" id="{17FB6684-D013-48BC-9926-29E0BCA889B1}"/>
              </a:ext>
            </a:extLst>
          </p:cNvPr>
          <p:cNvSpPr/>
          <p:nvPr userDrawn="1"/>
        </p:nvSpPr>
        <p:spPr>
          <a:xfrm>
            <a:off x="2238586" y="4316113"/>
            <a:ext cx="2395728" cy="96012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1" name="Text Placeholder 17">
            <a:extLst>
              <a:ext uri="{FF2B5EF4-FFF2-40B4-BE49-F238E27FC236}">
                <a16:creationId xmlns:a16="http://schemas.microsoft.com/office/drawing/2014/main" id="{EECC50BE-82E8-4ECC-B642-5C11A927A706}"/>
              </a:ext>
            </a:extLst>
          </p:cNvPr>
          <p:cNvSpPr>
            <a:spLocks noGrp="1"/>
          </p:cNvSpPr>
          <p:nvPr>
            <p:ph type="body" sz="quarter" idx="58" hasCustomPrompt="1"/>
          </p:nvPr>
        </p:nvSpPr>
        <p:spPr>
          <a:xfrm>
            <a:off x="2361519" y="4519138"/>
            <a:ext cx="2149559" cy="325986"/>
          </a:xfrm>
        </p:spPr>
        <p:txBody>
          <a:bodyPr bIns="0">
            <a:noAutofit/>
          </a:bodyPr>
          <a:lstStyle>
            <a:lvl1pPr marL="0" indent="0" algn="l">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4 Name</a:t>
            </a:r>
          </a:p>
        </p:txBody>
      </p:sp>
      <p:sp>
        <p:nvSpPr>
          <p:cNvPr id="72" name="Text Placeholder 17">
            <a:extLst>
              <a:ext uri="{FF2B5EF4-FFF2-40B4-BE49-F238E27FC236}">
                <a16:creationId xmlns:a16="http://schemas.microsoft.com/office/drawing/2014/main" id="{4D96D406-D0F6-4E2D-BAE8-7B011D620FED}"/>
              </a:ext>
            </a:extLst>
          </p:cNvPr>
          <p:cNvSpPr>
            <a:spLocks noGrp="1"/>
          </p:cNvSpPr>
          <p:nvPr>
            <p:ph type="body" sz="quarter" idx="59" hasCustomPrompt="1"/>
          </p:nvPr>
        </p:nvSpPr>
        <p:spPr>
          <a:xfrm>
            <a:off x="2363098" y="4847947"/>
            <a:ext cx="2148282" cy="244923"/>
          </a:xfrm>
        </p:spPr>
        <p:txBody>
          <a:bodyPr tIns="0">
            <a:noAutofit/>
          </a:bodyPr>
          <a:lstStyle>
            <a:lvl1pPr marL="0" indent="0" algn="l">
              <a:spcBef>
                <a:spcPts val="600"/>
              </a:spcBef>
              <a:buNone/>
              <a:defRPr sz="1400" b="0" i="1">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73" name="Picture Placeholder 7">
            <a:extLst>
              <a:ext uri="{FF2B5EF4-FFF2-40B4-BE49-F238E27FC236}">
                <a16:creationId xmlns:a16="http://schemas.microsoft.com/office/drawing/2014/main" id="{5668E7D0-A78F-45EC-BEC4-CAB0E6F96F3D}"/>
              </a:ext>
            </a:extLst>
          </p:cNvPr>
          <p:cNvSpPr>
            <a:spLocks noGrp="1"/>
          </p:cNvSpPr>
          <p:nvPr>
            <p:ph type="pic" sz="quarter" idx="60"/>
          </p:nvPr>
        </p:nvSpPr>
        <p:spPr>
          <a:xfrm>
            <a:off x="8417675" y="4316113"/>
            <a:ext cx="960120" cy="960120"/>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74" name="Rectangle 73">
            <a:extLst>
              <a:ext uri="{FF2B5EF4-FFF2-40B4-BE49-F238E27FC236}">
                <a16:creationId xmlns:a16="http://schemas.microsoft.com/office/drawing/2014/main" id="{E02DAEE6-8B1C-4222-949F-830F7C3A4E16}"/>
              </a:ext>
            </a:extLst>
          </p:cNvPr>
          <p:cNvSpPr/>
          <p:nvPr userDrawn="1"/>
        </p:nvSpPr>
        <p:spPr>
          <a:xfrm>
            <a:off x="9377795" y="4316113"/>
            <a:ext cx="2395728" cy="96012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5" name="Text Placeholder 17">
            <a:extLst>
              <a:ext uri="{FF2B5EF4-FFF2-40B4-BE49-F238E27FC236}">
                <a16:creationId xmlns:a16="http://schemas.microsoft.com/office/drawing/2014/main" id="{3CE9A073-35B5-4F1C-85E3-4BB12A5F4358}"/>
              </a:ext>
            </a:extLst>
          </p:cNvPr>
          <p:cNvSpPr>
            <a:spLocks noGrp="1"/>
          </p:cNvSpPr>
          <p:nvPr>
            <p:ph type="body" sz="quarter" idx="61" hasCustomPrompt="1"/>
          </p:nvPr>
        </p:nvSpPr>
        <p:spPr>
          <a:xfrm>
            <a:off x="9500728" y="4519138"/>
            <a:ext cx="2149559" cy="325986"/>
          </a:xfrm>
        </p:spPr>
        <p:txBody>
          <a:bodyPr bIns="0">
            <a:noAutofit/>
          </a:bodyPr>
          <a:lstStyle>
            <a:lvl1pPr marL="0" indent="0" algn="l">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6 Name</a:t>
            </a:r>
          </a:p>
        </p:txBody>
      </p:sp>
      <p:sp>
        <p:nvSpPr>
          <p:cNvPr id="76" name="Text Placeholder 17">
            <a:extLst>
              <a:ext uri="{FF2B5EF4-FFF2-40B4-BE49-F238E27FC236}">
                <a16:creationId xmlns:a16="http://schemas.microsoft.com/office/drawing/2014/main" id="{F7309B33-C344-4C68-8156-822D38F43FED}"/>
              </a:ext>
            </a:extLst>
          </p:cNvPr>
          <p:cNvSpPr>
            <a:spLocks noGrp="1"/>
          </p:cNvSpPr>
          <p:nvPr>
            <p:ph type="body" sz="quarter" idx="62" hasCustomPrompt="1"/>
          </p:nvPr>
        </p:nvSpPr>
        <p:spPr>
          <a:xfrm>
            <a:off x="9502307" y="4847947"/>
            <a:ext cx="2148282" cy="244923"/>
          </a:xfrm>
        </p:spPr>
        <p:txBody>
          <a:bodyPr tIns="0">
            <a:noAutofit/>
          </a:bodyPr>
          <a:lstStyle>
            <a:lvl1pPr marL="0" indent="0" algn="l">
              <a:spcBef>
                <a:spcPts val="600"/>
              </a:spcBef>
              <a:buNone/>
              <a:defRPr sz="1400" b="0" i="1">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77" name="Picture Placeholder 7">
            <a:extLst>
              <a:ext uri="{FF2B5EF4-FFF2-40B4-BE49-F238E27FC236}">
                <a16:creationId xmlns:a16="http://schemas.microsoft.com/office/drawing/2014/main" id="{D6B0782E-8C48-4FC4-B086-A5606E01F5DB}"/>
              </a:ext>
            </a:extLst>
          </p:cNvPr>
          <p:cNvSpPr>
            <a:spLocks noGrp="1"/>
          </p:cNvSpPr>
          <p:nvPr>
            <p:ph type="pic" sz="quarter" idx="63"/>
          </p:nvPr>
        </p:nvSpPr>
        <p:spPr>
          <a:xfrm>
            <a:off x="4844182" y="4316113"/>
            <a:ext cx="960120" cy="960120"/>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78" name="Rectangle 77">
            <a:extLst>
              <a:ext uri="{FF2B5EF4-FFF2-40B4-BE49-F238E27FC236}">
                <a16:creationId xmlns:a16="http://schemas.microsoft.com/office/drawing/2014/main" id="{F8A195F5-3125-484A-954D-EB0E743F6947}"/>
              </a:ext>
            </a:extLst>
          </p:cNvPr>
          <p:cNvSpPr/>
          <p:nvPr userDrawn="1"/>
        </p:nvSpPr>
        <p:spPr>
          <a:xfrm>
            <a:off x="5804302" y="4316113"/>
            <a:ext cx="2399617" cy="96012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9" name="Text Placeholder 17">
            <a:extLst>
              <a:ext uri="{FF2B5EF4-FFF2-40B4-BE49-F238E27FC236}">
                <a16:creationId xmlns:a16="http://schemas.microsoft.com/office/drawing/2014/main" id="{428D2D4B-ED0B-40E0-9ECD-C95A19039902}"/>
              </a:ext>
            </a:extLst>
          </p:cNvPr>
          <p:cNvSpPr>
            <a:spLocks noGrp="1"/>
          </p:cNvSpPr>
          <p:nvPr>
            <p:ph type="body" sz="quarter" idx="64" hasCustomPrompt="1"/>
          </p:nvPr>
        </p:nvSpPr>
        <p:spPr>
          <a:xfrm>
            <a:off x="5927235" y="4519138"/>
            <a:ext cx="2149559" cy="325986"/>
          </a:xfrm>
        </p:spPr>
        <p:txBody>
          <a:bodyPr bIns="0">
            <a:noAutofit/>
          </a:bodyPr>
          <a:lstStyle>
            <a:lvl1pPr marL="0" indent="0" algn="l">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5 Name</a:t>
            </a:r>
          </a:p>
        </p:txBody>
      </p:sp>
      <p:sp>
        <p:nvSpPr>
          <p:cNvPr id="80" name="Text Placeholder 17">
            <a:extLst>
              <a:ext uri="{FF2B5EF4-FFF2-40B4-BE49-F238E27FC236}">
                <a16:creationId xmlns:a16="http://schemas.microsoft.com/office/drawing/2014/main" id="{35125C72-EAD5-4723-BBD0-6B22FA07855D}"/>
              </a:ext>
            </a:extLst>
          </p:cNvPr>
          <p:cNvSpPr>
            <a:spLocks noGrp="1"/>
          </p:cNvSpPr>
          <p:nvPr>
            <p:ph type="body" sz="quarter" idx="65" hasCustomPrompt="1"/>
          </p:nvPr>
        </p:nvSpPr>
        <p:spPr>
          <a:xfrm>
            <a:off x="5928814" y="4847947"/>
            <a:ext cx="2148282" cy="244923"/>
          </a:xfrm>
        </p:spPr>
        <p:txBody>
          <a:bodyPr tIns="0">
            <a:noAutofit/>
          </a:bodyPr>
          <a:lstStyle>
            <a:lvl1pPr marL="0" indent="0" algn="l">
              <a:spcBef>
                <a:spcPts val="600"/>
              </a:spcBef>
              <a:buNone/>
              <a:defRPr sz="1400" b="0" i="1">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33" name="Rectangle 63" descr="Rectangle shape">
            <a:extLst>
              <a:ext uri="{FF2B5EF4-FFF2-40B4-BE49-F238E27FC236}">
                <a16:creationId xmlns:a16="http://schemas.microsoft.com/office/drawing/2014/main" id="{ACFA1245-86BF-45AA-B492-5CE7275AFF80}"/>
              </a:ext>
            </a:extLst>
          </p:cNvPr>
          <p:cNvSpPr/>
          <p:nvPr userDrawn="1"/>
        </p:nvSpPr>
        <p:spPr>
          <a:xfrm>
            <a:off x="0" y="1516317"/>
            <a:ext cx="8076794"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5180388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Logo">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E8D30891-044A-4B6F-9E44-2C5CD52CAE5A}"/>
              </a:ext>
            </a:extLst>
          </p:cNvPr>
          <p:cNvSpPr/>
          <p:nvPr userDrawn="1"/>
        </p:nvSpPr>
        <p:spPr>
          <a:xfrm>
            <a:off x="4117848" y="0"/>
            <a:ext cx="8074152"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70061FC-03E6-461D-AD5E-F586206AB6DB}"/>
              </a:ext>
            </a:extLst>
          </p:cNvPr>
          <p:cNvSpPr>
            <a:spLocks noGrp="1"/>
          </p:cNvSpPr>
          <p:nvPr>
            <p:ph type="title" hasCustomPrompt="1"/>
          </p:nvPr>
        </p:nvSpPr>
        <p:spPr>
          <a:xfrm>
            <a:off x="839788" y="2839695"/>
            <a:ext cx="5879592" cy="2113385"/>
          </a:xfrm>
          <a:solidFill>
            <a:schemeClr val="tx1"/>
          </a:solidFill>
        </p:spPr>
        <p:txBody>
          <a:bodyPr lIns="432000" tIns="1332000" rIns="288000" bIns="1188000">
            <a:normAutofit/>
          </a:bodyPr>
          <a:lstStyle>
            <a:lvl1pPr>
              <a:defRPr lang="ru-RU" sz="6000" b="1" kern="1200" dirty="0">
                <a:solidFill>
                  <a:schemeClr val="bg2"/>
                </a:solidFill>
                <a:latin typeface="+mj-lt"/>
                <a:ea typeface="+mn-ea"/>
                <a:cs typeface="+mn-cs"/>
              </a:defRPr>
            </a:lvl1pPr>
          </a:lstStyle>
          <a:p>
            <a:r>
              <a:rPr lang="en-US" noProof="0"/>
              <a:t>CLICK TO EDIT</a:t>
            </a:r>
          </a:p>
        </p:txBody>
      </p:sp>
      <p:sp>
        <p:nvSpPr>
          <p:cNvPr id="7" name="Slide Number Placeholder 6">
            <a:extLst>
              <a:ext uri="{FF2B5EF4-FFF2-40B4-BE49-F238E27FC236}">
                <a16:creationId xmlns:a16="http://schemas.microsoft.com/office/drawing/2014/main" id="{62F291F5-706F-4B04-9757-B8F1D883D295}"/>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13" name="Text Placeholder 10">
            <a:extLst>
              <a:ext uri="{FF2B5EF4-FFF2-40B4-BE49-F238E27FC236}">
                <a16:creationId xmlns:a16="http://schemas.microsoft.com/office/drawing/2014/main" id="{C5CBDFFE-A853-4C67-8FC4-53F81449E8B0}"/>
              </a:ext>
            </a:extLst>
          </p:cNvPr>
          <p:cNvSpPr>
            <a:spLocks noGrp="1"/>
          </p:cNvSpPr>
          <p:nvPr>
            <p:ph type="body" sz="quarter" idx="15"/>
          </p:nvPr>
        </p:nvSpPr>
        <p:spPr>
          <a:xfrm>
            <a:off x="839788" y="5158018"/>
            <a:ext cx="5879592" cy="899882"/>
          </a:xfrm>
          <a:solidFill>
            <a:schemeClr val="tx1"/>
          </a:solidFill>
        </p:spPr>
        <p:txBody>
          <a:bodyPr lIns="432000" tIns="144000" rIns="144000" bIns="144000" anchor="ctr" anchorCtr="0">
            <a:normAutofit/>
          </a:bodyPr>
          <a:lstStyle>
            <a:lvl1pPr marL="0" indent="0">
              <a:lnSpc>
                <a:spcPct val="85000"/>
              </a:lnSpc>
              <a:spcBef>
                <a:spcPts val="0"/>
              </a:spcBef>
              <a:buNone/>
              <a:defRPr sz="2800" i="0">
                <a:solidFill>
                  <a:schemeClr val="bg1"/>
                </a:solidFill>
                <a:latin typeface="+mn-lt"/>
              </a:defRPr>
            </a:lvl1pPr>
            <a:lvl2pPr marL="457200" indent="0">
              <a:buNone/>
              <a:defRPr sz="6000">
                <a:solidFill>
                  <a:schemeClr val="bg2"/>
                </a:solidFill>
                <a:latin typeface="+mj-lt"/>
              </a:defRPr>
            </a:lvl2pPr>
          </a:lstStyle>
          <a:p>
            <a:pPr lvl="0"/>
            <a:r>
              <a:rPr lang="en-US" noProof="0"/>
              <a:t>Edit Master text styles</a:t>
            </a:r>
          </a:p>
        </p:txBody>
      </p:sp>
      <p:sp>
        <p:nvSpPr>
          <p:cNvPr id="14" name="Picture Placeholder 13">
            <a:extLst>
              <a:ext uri="{FF2B5EF4-FFF2-40B4-BE49-F238E27FC236}">
                <a16:creationId xmlns:a16="http://schemas.microsoft.com/office/drawing/2014/main" id="{ABA6C74E-3778-471F-9477-D823F7D6AC24}"/>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8" name="Rectangle 6" descr="Rectangle shape">
            <a:extLst>
              <a:ext uri="{FF2B5EF4-FFF2-40B4-BE49-F238E27FC236}">
                <a16:creationId xmlns:a16="http://schemas.microsoft.com/office/drawing/2014/main" id="{34F9E77E-D12E-44C4-BDFA-352E61E1D14C}"/>
              </a:ext>
            </a:extLst>
          </p:cNvPr>
          <p:cNvSpPr/>
          <p:nvPr userDrawn="1"/>
        </p:nvSpPr>
        <p:spPr>
          <a:xfrm>
            <a:off x="1266000" y="4956850"/>
            <a:ext cx="1092600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6" descr="Rectangle shape">
            <a:extLst>
              <a:ext uri="{FF2B5EF4-FFF2-40B4-BE49-F238E27FC236}">
                <a16:creationId xmlns:a16="http://schemas.microsoft.com/office/drawing/2014/main" id="{4C5077D8-7618-454B-9F54-DDC6AF1C8BE9}"/>
              </a:ext>
            </a:extLst>
          </p:cNvPr>
          <p:cNvSpPr/>
          <p:nvPr userDrawn="1"/>
        </p:nvSpPr>
        <p:spPr>
          <a:xfrm>
            <a:off x="839789" y="4953080"/>
            <a:ext cx="426211" cy="2087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8808214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e Chart and Content Layout">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E1BF711-AD1E-4C2A-92AA-123A8E0CCD99}"/>
              </a:ext>
            </a:extLst>
          </p:cNvPr>
          <p:cNvSpPr>
            <a:spLocks noGrp="1"/>
          </p:cNvSpPr>
          <p:nvPr>
            <p:ph type="title" hasCustomPrompt="1"/>
          </p:nvPr>
        </p:nvSpPr>
        <p:spPr>
          <a:xfrm>
            <a:off x="838200" y="1506660"/>
            <a:ext cx="6121400" cy="761540"/>
          </a:xfrm>
        </p:spPr>
        <p:txBody>
          <a:bodyPr lIns="0" tIns="0" rIns="0" bIns="0" anchor="b" anchorCtr="0">
            <a:normAutofit/>
          </a:bodyPr>
          <a:lstStyle>
            <a:lvl1pPr>
              <a:defRPr sz="3600" b="1"/>
            </a:lvl1pPr>
          </a:lstStyle>
          <a:p>
            <a:r>
              <a:rPr lang="en-US" noProof="0"/>
              <a:t>CLICK TO EDIT</a:t>
            </a:r>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9" name="Text Placeholder 2">
            <a:extLst>
              <a:ext uri="{FF2B5EF4-FFF2-40B4-BE49-F238E27FC236}">
                <a16:creationId xmlns:a16="http://schemas.microsoft.com/office/drawing/2014/main" id="{E2B5B824-F1E4-4ADF-B1C2-3DBA2FC66495}"/>
              </a:ext>
            </a:extLst>
          </p:cNvPr>
          <p:cNvSpPr>
            <a:spLocks noGrp="1"/>
          </p:cNvSpPr>
          <p:nvPr>
            <p:ph type="body" idx="34" hasCustomPrompt="1"/>
          </p:nvPr>
        </p:nvSpPr>
        <p:spPr>
          <a:xfrm>
            <a:off x="862258" y="4101739"/>
            <a:ext cx="1867879" cy="349611"/>
          </a:xfrm>
        </p:spPr>
        <p:txBody>
          <a:bodyPr lIns="0" tIns="0" rIns="0" bIns="0" anchor="b">
            <a:normAutofit/>
          </a:bodyPr>
          <a:lstStyle>
            <a:lvl1pPr marL="0" indent="0" algn="l">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14" name="Text Placeholder 2">
            <a:extLst>
              <a:ext uri="{FF2B5EF4-FFF2-40B4-BE49-F238E27FC236}">
                <a16:creationId xmlns:a16="http://schemas.microsoft.com/office/drawing/2014/main" id="{C5E37954-2587-4B97-88B7-FA4C7604AC87}"/>
              </a:ext>
            </a:extLst>
          </p:cNvPr>
          <p:cNvSpPr>
            <a:spLocks noGrp="1"/>
          </p:cNvSpPr>
          <p:nvPr>
            <p:ph type="body" idx="37"/>
          </p:nvPr>
        </p:nvSpPr>
        <p:spPr>
          <a:xfrm>
            <a:off x="862258" y="2739982"/>
            <a:ext cx="6097341" cy="761541"/>
          </a:xfrm>
        </p:spPr>
        <p:txBody>
          <a:bodyPr lIns="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6" name="Text Placeholder 2">
            <a:extLst>
              <a:ext uri="{FF2B5EF4-FFF2-40B4-BE49-F238E27FC236}">
                <a16:creationId xmlns:a16="http://schemas.microsoft.com/office/drawing/2014/main" id="{C978BB3C-0EC9-4911-AF98-3B17C4CE8FA3}"/>
              </a:ext>
            </a:extLst>
          </p:cNvPr>
          <p:cNvSpPr>
            <a:spLocks noGrp="1"/>
          </p:cNvSpPr>
          <p:nvPr>
            <p:ph type="body" idx="42" hasCustomPrompt="1"/>
          </p:nvPr>
        </p:nvSpPr>
        <p:spPr>
          <a:xfrm>
            <a:off x="862258" y="4463100"/>
            <a:ext cx="1870741" cy="246279"/>
          </a:xfrm>
        </p:spPr>
        <p:txBody>
          <a:bodyPr lIns="0" tIns="0" rIns="0" bIns="0" anchor="t" anchorCtr="0">
            <a:normAutofit/>
          </a:bodyPr>
          <a:lstStyle>
            <a:lvl1pPr marL="0" indent="0" algn="l">
              <a:spcBef>
                <a:spcPts val="600"/>
              </a:spcBef>
              <a:buNone/>
              <a:defRPr sz="1400" b="1" i="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Description</a:t>
            </a:r>
          </a:p>
        </p:txBody>
      </p:sp>
      <p:sp>
        <p:nvSpPr>
          <p:cNvPr id="7" name="Chart Placeholder 6">
            <a:extLst>
              <a:ext uri="{FF2B5EF4-FFF2-40B4-BE49-F238E27FC236}">
                <a16:creationId xmlns:a16="http://schemas.microsoft.com/office/drawing/2014/main" id="{D9061FDA-6F12-4C6E-8374-F8ED0FF2932A}"/>
              </a:ext>
            </a:extLst>
          </p:cNvPr>
          <p:cNvSpPr>
            <a:spLocks noGrp="1"/>
          </p:cNvSpPr>
          <p:nvPr>
            <p:ph type="chart" sz="quarter" idx="44"/>
          </p:nvPr>
        </p:nvSpPr>
        <p:spPr>
          <a:xfrm>
            <a:off x="6959600" y="765175"/>
            <a:ext cx="4370388" cy="5100638"/>
          </a:xfrm>
        </p:spPr>
        <p:txBody>
          <a:bodyPr anchor="ctr" anchorCtr="0">
            <a:normAutofit/>
          </a:bodyPr>
          <a:lstStyle>
            <a:lvl1pPr marL="0" indent="0" algn="ctr">
              <a:buNone/>
              <a:defRPr sz="1800">
                <a:solidFill>
                  <a:schemeClr val="tx1"/>
                </a:solidFill>
              </a:defRPr>
            </a:lvl1pPr>
          </a:lstStyle>
          <a:p>
            <a:r>
              <a:rPr lang="en-US" noProof="0"/>
              <a:t>Click icon to add chart</a:t>
            </a:r>
            <a:endParaRPr lang="en-US" noProof="0" dirty="0"/>
          </a:p>
        </p:txBody>
      </p:sp>
      <p:sp>
        <p:nvSpPr>
          <p:cNvPr id="27" name="Text Placeholder 2">
            <a:extLst>
              <a:ext uri="{FF2B5EF4-FFF2-40B4-BE49-F238E27FC236}">
                <a16:creationId xmlns:a16="http://schemas.microsoft.com/office/drawing/2014/main" id="{3C89AD31-EDB3-409A-BB3D-9A2263EA5F9E}"/>
              </a:ext>
            </a:extLst>
          </p:cNvPr>
          <p:cNvSpPr>
            <a:spLocks noGrp="1"/>
          </p:cNvSpPr>
          <p:nvPr>
            <p:ph type="body" idx="45" hasCustomPrompt="1"/>
          </p:nvPr>
        </p:nvSpPr>
        <p:spPr>
          <a:xfrm>
            <a:off x="2869583" y="4101739"/>
            <a:ext cx="1867879" cy="349611"/>
          </a:xfrm>
        </p:spPr>
        <p:txBody>
          <a:bodyPr lIns="0" tIns="0" rIns="0" bIns="0" anchor="b">
            <a:normAutofit/>
          </a:bodyPr>
          <a:lstStyle>
            <a:lvl1pPr marL="0" indent="0" algn="l">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30" name="Text Placeholder 2">
            <a:extLst>
              <a:ext uri="{FF2B5EF4-FFF2-40B4-BE49-F238E27FC236}">
                <a16:creationId xmlns:a16="http://schemas.microsoft.com/office/drawing/2014/main" id="{5ECE7C29-B0CF-4459-9010-99944A9D372B}"/>
              </a:ext>
            </a:extLst>
          </p:cNvPr>
          <p:cNvSpPr>
            <a:spLocks noGrp="1"/>
          </p:cNvSpPr>
          <p:nvPr>
            <p:ph type="body" idx="46" hasCustomPrompt="1"/>
          </p:nvPr>
        </p:nvSpPr>
        <p:spPr>
          <a:xfrm>
            <a:off x="2869583" y="4463100"/>
            <a:ext cx="1870741" cy="246279"/>
          </a:xfrm>
        </p:spPr>
        <p:txBody>
          <a:bodyPr lIns="0" tIns="0" rIns="0" bIns="0" anchor="t" anchorCtr="0">
            <a:normAutofit/>
          </a:bodyPr>
          <a:lstStyle>
            <a:lvl1pPr marL="0" indent="0" algn="l">
              <a:spcBef>
                <a:spcPts val="600"/>
              </a:spcBef>
              <a:buNone/>
              <a:defRPr sz="1400" b="1" i="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Description</a:t>
            </a:r>
          </a:p>
        </p:txBody>
      </p:sp>
      <p:sp>
        <p:nvSpPr>
          <p:cNvPr id="33" name="Text Placeholder 2">
            <a:extLst>
              <a:ext uri="{FF2B5EF4-FFF2-40B4-BE49-F238E27FC236}">
                <a16:creationId xmlns:a16="http://schemas.microsoft.com/office/drawing/2014/main" id="{FAA503CE-740E-471A-BE66-70EF1E5ED0DF}"/>
              </a:ext>
            </a:extLst>
          </p:cNvPr>
          <p:cNvSpPr>
            <a:spLocks noGrp="1"/>
          </p:cNvSpPr>
          <p:nvPr>
            <p:ph type="body" idx="47" hasCustomPrompt="1"/>
          </p:nvPr>
        </p:nvSpPr>
        <p:spPr>
          <a:xfrm>
            <a:off x="4874046" y="4106224"/>
            <a:ext cx="1867879" cy="349611"/>
          </a:xfrm>
        </p:spPr>
        <p:txBody>
          <a:bodyPr lIns="0" tIns="0" rIns="0" bIns="0" anchor="b">
            <a:normAutofit/>
          </a:bodyPr>
          <a:lstStyle>
            <a:lvl1pPr marL="0" indent="0" algn="l">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34" name="Text Placeholder 2">
            <a:extLst>
              <a:ext uri="{FF2B5EF4-FFF2-40B4-BE49-F238E27FC236}">
                <a16:creationId xmlns:a16="http://schemas.microsoft.com/office/drawing/2014/main" id="{8ABC95E5-FC26-42BE-B500-AFB5F7AA358F}"/>
              </a:ext>
            </a:extLst>
          </p:cNvPr>
          <p:cNvSpPr>
            <a:spLocks noGrp="1"/>
          </p:cNvSpPr>
          <p:nvPr>
            <p:ph type="body" idx="48" hasCustomPrompt="1"/>
          </p:nvPr>
        </p:nvSpPr>
        <p:spPr>
          <a:xfrm>
            <a:off x="4874046" y="4467585"/>
            <a:ext cx="1870741" cy="246279"/>
          </a:xfrm>
        </p:spPr>
        <p:txBody>
          <a:bodyPr lIns="0" tIns="0" rIns="0" bIns="0" anchor="t" anchorCtr="0">
            <a:normAutofit/>
          </a:bodyPr>
          <a:lstStyle>
            <a:lvl1pPr marL="0" indent="0" algn="l">
              <a:spcBef>
                <a:spcPts val="600"/>
              </a:spcBef>
              <a:buNone/>
              <a:defRPr sz="1400" b="1" i="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Description</a:t>
            </a:r>
          </a:p>
        </p:txBody>
      </p:sp>
      <p:sp>
        <p:nvSpPr>
          <p:cNvPr id="36" name="Text Placeholder 2">
            <a:extLst>
              <a:ext uri="{FF2B5EF4-FFF2-40B4-BE49-F238E27FC236}">
                <a16:creationId xmlns:a16="http://schemas.microsoft.com/office/drawing/2014/main" id="{E3D6BF30-B139-4A44-8D70-E8B58153D59D}"/>
              </a:ext>
            </a:extLst>
          </p:cNvPr>
          <p:cNvSpPr>
            <a:spLocks noGrp="1"/>
          </p:cNvSpPr>
          <p:nvPr>
            <p:ph type="body" idx="49" hasCustomPrompt="1"/>
          </p:nvPr>
        </p:nvSpPr>
        <p:spPr>
          <a:xfrm>
            <a:off x="862258" y="5110152"/>
            <a:ext cx="1867879" cy="349611"/>
          </a:xfrm>
        </p:spPr>
        <p:txBody>
          <a:bodyPr lIns="0" tIns="0" rIns="0" bIns="0" anchor="b">
            <a:normAutofit/>
          </a:bodyPr>
          <a:lstStyle>
            <a:lvl1pPr marL="0" indent="0" algn="l">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37" name="Text Placeholder 2">
            <a:extLst>
              <a:ext uri="{FF2B5EF4-FFF2-40B4-BE49-F238E27FC236}">
                <a16:creationId xmlns:a16="http://schemas.microsoft.com/office/drawing/2014/main" id="{EDC5F966-21F2-4236-8AE2-F83B8916800F}"/>
              </a:ext>
            </a:extLst>
          </p:cNvPr>
          <p:cNvSpPr>
            <a:spLocks noGrp="1"/>
          </p:cNvSpPr>
          <p:nvPr>
            <p:ph type="body" idx="50" hasCustomPrompt="1"/>
          </p:nvPr>
        </p:nvSpPr>
        <p:spPr>
          <a:xfrm>
            <a:off x="862258" y="5471513"/>
            <a:ext cx="1870741" cy="246279"/>
          </a:xfrm>
        </p:spPr>
        <p:txBody>
          <a:bodyPr lIns="0" tIns="0" rIns="0" bIns="0" anchor="t" anchorCtr="0">
            <a:normAutofit/>
          </a:bodyPr>
          <a:lstStyle>
            <a:lvl1pPr marL="0" indent="0" algn="l">
              <a:spcBef>
                <a:spcPts val="600"/>
              </a:spcBef>
              <a:buNone/>
              <a:defRPr sz="1400" b="1" i="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Description</a:t>
            </a:r>
          </a:p>
        </p:txBody>
      </p:sp>
      <p:sp>
        <p:nvSpPr>
          <p:cNvPr id="39" name="Text Placeholder 2">
            <a:extLst>
              <a:ext uri="{FF2B5EF4-FFF2-40B4-BE49-F238E27FC236}">
                <a16:creationId xmlns:a16="http://schemas.microsoft.com/office/drawing/2014/main" id="{F9094085-3B39-4A4F-B421-083BD603E089}"/>
              </a:ext>
            </a:extLst>
          </p:cNvPr>
          <p:cNvSpPr>
            <a:spLocks noGrp="1"/>
          </p:cNvSpPr>
          <p:nvPr>
            <p:ph type="body" idx="51" hasCustomPrompt="1"/>
          </p:nvPr>
        </p:nvSpPr>
        <p:spPr>
          <a:xfrm>
            <a:off x="2869583" y="5110152"/>
            <a:ext cx="1867879" cy="349611"/>
          </a:xfrm>
        </p:spPr>
        <p:txBody>
          <a:bodyPr lIns="0" tIns="0" rIns="0" bIns="0" anchor="b">
            <a:normAutofit/>
          </a:bodyPr>
          <a:lstStyle>
            <a:lvl1pPr marL="0" indent="0" algn="l">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0" name="Text Placeholder 2">
            <a:extLst>
              <a:ext uri="{FF2B5EF4-FFF2-40B4-BE49-F238E27FC236}">
                <a16:creationId xmlns:a16="http://schemas.microsoft.com/office/drawing/2014/main" id="{E87EE246-B30D-4246-BBE0-0BC8EBA99255}"/>
              </a:ext>
            </a:extLst>
          </p:cNvPr>
          <p:cNvSpPr>
            <a:spLocks noGrp="1"/>
          </p:cNvSpPr>
          <p:nvPr>
            <p:ph type="body" idx="52" hasCustomPrompt="1"/>
          </p:nvPr>
        </p:nvSpPr>
        <p:spPr>
          <a:xfrm>
            <a:off x="2869583" y="5471513"/>
            <a:ext cx="1870741" cy="246279"/>
          </a:xfrm>
        </p:spPr>
        <p:txBody>
          <a:bodyPr lIns="0" tIns="0" rIns="0" bIns="0" anchor="t" anchorCtr="0">
            <a:normAutofit/>
          </a:bodyPr>
          <a:lstStyle>
            <a:lvl1pPr marL="0" indent="0" algn="l">
              <a:spcBef>
                <a:spcPts val="600"/>
              </a:spcBef>
              <a:buNone/>
              <a:defRPr sz="1400" b="1" i="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Description</a:t>
            </a:r>
          </a:p>
        </p:txBody>
      </p:sp>
      <p:sp>
        <p:nvSpPr>
          <p:cNvPr id="42" name="Text Placeholder 2">
            <a:extLst>
              <a:ext uri="{FF2B5EF4-FFF2-40B4-BE49-F238E27FC236}">
                <a16:creationId xmlns:a16="http://schemas.microsoft.com/office/drawing/2014/main" id="{72833A53-1031-4E59-BB69-C21555C45940}"/>
              </a:ext>
            </a:extLst>
          </p:cNvPr>
          <p:cNvSpPr>
            <a:spLocks noGrp="1"/>
          </p:cNvSpPr>
          <p:nvPr>
            <p:ph type="body" idx="53" hasCustomPrompt="1"/>
          </p:nvPr>
        </p:nvSpPr>
        <p:spPr>
          <a:xfrm>
            <a:off x="4874046" y="5114637"/>
            <a:ext cx="1867879" cy="349611"/>
          </a:xfrm>
        </p:spPr>
        <p:txBody>
          <a:bodyPr lIns="0" tIns="0" rIns="0" bIns="0" anchor="b">
            <a:normAutofit/>
          </a:bodyPr>
          <a:lstStyle>
            <a:lvl1pPr marL="0" indent="0" algn="l">
              <a:spcBef>
                <a:spcPts val="600"/>
              </a:spcBef>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3" name="Text Placeholder 2">
            <a:extLst>
              <a:ext uri="{FF2B5EF4-FFF2-40B4-BE49-F238E27FC236}">
                <a16:creationId xmlns:a16="http://schemas.microsoft.com/office/drawing/2014/main" id="{6898A319-33AA-48F0-9D9D-2196528CD257}"/>
              </a:ext>
            </a:extLst>
          </p:cNvPr>
          <p:cNvSpPr>
            <a:spLocks noGrp="1"/>
          </p:cNvSpPr>
          <p:nvPr>
            <p:ph type="body" idx="54" hasCustomPrompt="1"/>
          </p:nvPr>
        </p:nvSpPr>
        <p:spPr>
          <a:xfrm>
            <a:off x="4874046" y="5475998"/>
            <a:ext cx="1870741" cy="246279"/>
          </a:xfrm>
        </p:spPr>
        <p:txBody>
          <a:bodyPr lIns="0" tIns="0" rIns="0" bIns="0" anchor="t" anchorCtr="0">
            <a:normAutofit/>
          </a:bodyPr>
          <a:lstStyle>
            <a:lvl1pPr marL="0" indent="0" algn="l">
              <a:spcBef>
                <a:spcPts val="600"/>
              </a:spcBef>
              <a:buNone/>
              <a:defRPr sz="1400" b="1" i="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Description</a:t>
            </a:r>
          </a:p>
        </p:txBody>
      </p:sp>
      <p:sp>
        <p:nvSpPr>
          <p:cNvPr id="28" name="Rectangle 25" descr="Rectangle shape">
            <a:extLst>
              <a:ext uri="{FF2B5EF4-FFF2-40B4-BE49-F238E27FC236}">
                <a16:creationId xmlns:a16="http://schemas.microsoft.com/office/drawing/2014/main" id="{536DDC95-2245-400E-87D9-78ACE3EB0369}"/>
              </a:ext>
            </a:extLst>
          </p:cNvPr>
          <p:cNvSpPr/>
          <p:nvPr userDrawn="1"/>
        </p:nvSpPr>
        <p:spPr>
          <a:xfrm>
            <a:off x="1" y="2374094"/>
            <a:ext cx="3042204"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660085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and Content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Title 1">
            <a:extLst>
              <a:ext uri="{FF2B5EF4-FFF2-40B4-BE49-F238E27FC236}">
                <a16:creationId xmlns:a16="http://schemas.microsoft.com/office/drawing/2014/main" id="{17D975D9-06B9-4C78-AD70-6CDDD65987DA}"/>
              </a:ext>
            </a:extLst>
          </p:cNvPr>
          <p:cNvSpPr>
            <a:spLocks noGrp="1"/>
          </p:cNvSpPr>
          <p:nvPr>
            <p:ph type="title" hasCustomPrompt="1"/>
          </p:nvPr>
        </p:nvSpPr>
        <p:spPr>
          <a:xfrm>
            <a:off x="6096000" y="1404545"/>
            <a:ext cx="5267789" cy="1325563"/>
          </a:xfrm>
        </p:spPr>
        <p:txBody>
          <a:bodyPr lIns="0" tIns="0" rIns="0" bIns="0" anchor="b" anchorCtr="0">
            <a:normAutofit/>
          </a:bodyPr>
          <a:lstStyle>
            <a:lvl1pPr>
              <a:defRPr sz="3600" b="1"/>
            </a:lvl1pPr>
          </a:lstStyle>
          <a:p>
            <a:r>
              <a:rPr lang="en-US" noProof="0"/>
              <a:t>CLICK TO EDIT MASTER TITLE</a:t>
            </a:r>
          </a:p>
        </p:txBody>
      </p:sp>
      <p:sp>
        <p:nvSpPr>
          <p:cNvPr id="20" name="Text Placeholder 2">
            <a:extLst>
              <a:ext uri="{FF2B5EF4-FFF2-40B4-BE49-F238E27FC236}">
                <a16:creationId xmlns:a16="http://schemas.microsoft.com/office/drawing/2014/main" id="{F8424E24-3E04-4F28-8CE4-6A20781987A7}"/>
              </a:ext>
            </a:extLst>
          </p:cNvPr>
          <p:cNvSpPr>
            <a:spLocks noGrp="1"/>
          </p:cNvSpPr>
          <p:nvPr>
            <p:ph type="body" idx="1"/>
          </p:nvPr>
        </p:nvSpPr>
        <p:spPr>
          <a:xfrm>
            <a:off x="6094614" y="3148026"/>
            <a:ext cx="5276260" cy="539496"/>
          </a:xfrm>
        </p:spPr>
        <p:txBody>
          <a:bodyPr lIns="0" tIns="0" rIns="0" bIns="0" anchor="b">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1" name="Text Placeholder 2">
            <a:extLst>
              <a:ext uri="{FF2B5EF4-FFF2-40B4-BE49-F238E27FC236}">
                <a16:creationId xmlns:a16="http://schemas.microsoft.com/office/drawing/2014/main" id="{5AA4AD4A-8E8A-4E95-9E11-6FE9B001838A}"/>
              </a:ext>
            </a:extLst>
          </p:cNvPr>
          <p:cNvSpPr>
            <a:spLocks noGrp="1"/>
          </p:cNvSpPr>
          <p:nvPr>
            <p:ph type="body" idx="13"/>
          </p:nvPr>
        </p:nvSpPr>
        <p:spPr>
          <a:xfrm>
            <a:off x="5834740" y="3880032"/>
            <a:ext cx="5536134" cy="2025307"/>
          </a:xfrm>
        </p:spPr>
        <p:txBody>
          <a:bodyPr lIns="0" tIns="0" rIns="0" bIns="0" anchor="t" anchorCtr="0">
            <a:normAutofit/>
          </a:bodyPr>
          <a:lstStyle>
            <a:lvl1pPr marL="285750" indent="-285750">
              <a:spcBef>
                <a:spcPts val="600"/>
              </a:spcBef>
              <a:buClr>
                <a:schemeClr val="bg2"/>
              </a:buClr>
              <a:buFont typeface="Wingdings" panose="05000000000000000000" pitchFamily="2" charset="2"/>
              <a:buChar char="§"/>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2" name="Picture Placeholder 7">
            <a:extLst>
              <a:ext uri="{FF2B5EF4-FFF2-40B4-BE49-F238E27FC236}">
                <a16:creationId xmlns:a16="http://schemas.microsoft.com/office/drawing/2014/main" id="{D8E759F5-A035-4785-8820-32AD1B0FD021}"/>
              </a:ext>
            </a:extLst>
          </p:cNvPr>
          <p:cNvSpPr>
            <a:spLocks noGrp="1"/>
          </p:cNvSpPr>
          <p:nvPr>
            <p:ph type="pic" sz="quarter" idx="14"/>
          </p:nvPr>
        </p:nvSpPr>
        <p:spPr>
          <a:xfrm>
            <a:off x="0" y="0"/>
            <a:ext cx="5267325" cy="5829300"/>
          </a:xfrm>
        </p:spPr>
        <p:txBody>
          <a:bodyPr lIns="0" tIns="0" rIns="0" bIns="0" anchor="ctr" anchorCtr="0">
            <a:noAutofit/>
          </a:bodyPr>
          <a:lstStyle>
            <a:lvl1pPr marL="0" indent="0" algn="ctr">
              <a:buNone/>
              <a:defRPr sz="1800"/>
            </a:lvl1pPr>
          </a:lstStyle>
          <a:p>
            <a:r>
              <a:rPr lang="en-US" noProof="0"/>
              <a:t>Click icon to add picture</a:t>
            </a:r>
            <a:endParaRPr lang="en-US" noProof="0" dirty="0"/>
          </a:p>
        </p:txBody>
      </p:sp>
      <p:sp>
        <p:nvSpPr>
          <p:cNvPr id="23" name="Picture Placeholder 13">
            <a:extLst>
              <a:ext uri="{FF2B5EF4-FFF2-40B4-BE49-F238E27FC236}">
                <a16:creationId xmlns:a16="http://schemas.microsoft.com/office/drawing/2014/main" id="{027A9CD4-070D-43A3-88C7-FA9F42DA277C}"/>
              </a:ext>
            </a:extLst>
          </p:cNvPr>
          <p:cNvSpPr>
            <a:spLocks noGrp="1"/>
          </p:cNvSpPr>
          <p:nvPr>
            <p:ph type="pic" sz="quarter" idx="16"/>
          </p:nvPr>
        </p:nvSpPr>
        <p:spPr>
          <a:xfrm>
            <a:off x="9013409"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11" name="Rectangle 9" descr="Rectangle shape">
            <a:extLst>
              <a:ext uri="{FF2B5EF4-FFF2-40B4-BE49-F238E27FC236}">
                <a16:creationId xmlns:a16="http://schemas.microsoft.com/office/drawing/2014/main" id="{64F4FFEA-1C3D-4C3A-895A-590F2E29B849}"/>
              </a:ext>
            </a:extLst>
          </p:cNvPr>
          <p:cNvSpPr/>
          <p:nvPr userDrawn="1"/>
        </p:nvSpPr>
        <p:spPr>
          <a:xfrm>
            <a:off x="5267325" y="2815120"/>
            <a:ext cx="3232785"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5859621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s Content Layout">
    <p:spTree>
      <p:nvGrpSpPr>
        <p:cNvPr id="1" name=""/>
        <p:cNvGrpSpPr/>
        <p:nvPr/>
      </p:nvGrpSpPr>
      <p:grpSpPr>
        <a:xfrm>
          <a:off x="0" y="0"/>
          <a:ext cx="0" cy="0"/>
          <a:chOff x="0" y="0"/>
          <a:chExt cx="0" cy="0"/>
        </a:xfrm>
      </p:grpSpPr>
      <p:sp>
        <p:nvSpPr>
          <p:cNvPr id="22" name="Прямоугольник 21">
            <a:extLst>
              <a:ext uri="{FF2B5EF4-FFF2-40B4-BE49-F238E27FC236}">
                <a16:creationId xmlns:a16="http://schemas.microsoft.com/office/drawing/2014/main" id="{59E029D3-A2D2-4959-AD45-2926DF4C67CC}"/>
              </a:ext>
            </a:extLst>
          </p:cNvPr>
          <p:cNvSpPr/>
          <p:nvPr userDrawn="1"/>
        </p:nvSpPr>
        <p:spPr>
          <a:xfrm>
            <a:off x="0" y="0"/>
            <a:ext cx="12192000" cy="6858000"/>
          </a:xfrm>
          <a:prstGeom prst="rect">
            <a:avLst/>
          </a:prstGeom>
          <a:blipFill>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Прямоугольник 2">
            <a:extLst>
              <a:ext uri="{FF2B5EF4-FFF2-40B4-BE49-F238E27FC236}">
                <a16:creationId xmlns:a16="http://schemas.microsoft.com/office/drawing/2014/main" id="{49A919AF-E573-4B3C-8E98-F501EABA1B1B}"/>
              </a:ext>
            </a:extLst>
          </p:cNvPr>
          <p:cNvSpPr/>
          <p:nvPr userDrawn="1"/>
        </p:nvSpPr>
        <p:spPr>
          <a:xfrm>
            <a:off x="4108011" y="765175"/>
            <a:ext cx="3990525" cy="175615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Rectangle 18" descr="Rectangle shape">
            <a:extLst>
              <a:ext uri="{FF2B5EF4-FFF2-40B4-BE49-F238E27FC236}">
                <a16:creationId xmlns:a16="http://schemas.microsoft.com/office/drawing/2014/main" id="{456AD312-1A1E-4043-B08C-1410D3EDEC27}"/>
              </a:ext>
            </a:extLst>
          </p:cNvPr>
          <p:cNvSpPr/>
          <p:nvPr userDrawn="1"/>
        </p:nvSpPr>
        <p:spPr>
          <a:xfrm>
            <a:off x="-1" y="5262290"/>
            <a:ext cx="12191999" cy="7772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6" name="Slide Number Placeholder 5">
            <a:extLst>
              <a:ext uri="{FF2B5EF4-FFF2-40B4-BE49-F238E27FC236}">
                <a16:creationId xmlns:a16="http://schemas.microsoft.com/office/drawing/2014/main" id="{ECEEB3FF-7F57-482E-BA1B-44AD9E95F077}"/>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12" name="Title 1">
            <a:extLst>
              <a:ext uri="{FF2B5EF4-FFF2-40B4-BE49-F238E27FC236}">
                <a16:creationId xmlns:a16="http://schemas.microsoft.com/office/drawing/2014/main" id="{0824308D-CE80-4FF7-81BB-AFBECF7EA2C0}"/>
              </a:ext>
            </a:extLst>
          </p:cNvPr>
          <p:cNvSpPr>
            <a:spLocks noGrp="1"/>
          </p:cNvSpPr>
          <p:nvPr>
            <p:ph type="title" hasCustomPrompt="1"/>
          </p:nvPr>
        </p:nvSpPr>
        <p:spPr>
          <a:xfrm>
            <a:off x="4093464" y="2521329"/>
            <a:ext cx="4005072" cy="2740961"/>
          </a:xfrm>
          <a:solidFill>
            <a:schemeClr val="tx1"/>
          </a:solidFill>
        </p:spPr>
        <p:txBody>
          <a:bodyPr tIns="72000" rIns="72000" bIns="792000" anchor="b">
            <a:normAutofit/>
          </a:bodyPr>
          <a:lstStyle>
            <a:lvl1pPr algn="ctr">
              <a:lnSpc>
                <a:spcPct val="85000"/>
              </a:lnSpc>
              <a:defRPr lang="ru-RU" sz="6000" b="1" kern="1200" dirty="0">
                <a:solidFill>
                  <a:schemeClr val="bg2"/>
                </a:solidFill>
                <a:latin typeface="+mj-lt"/>
                <a:ea typeface="+mn-ea"/>
                <a:cs typeface="+mn-cs"/>
              </a:defRPr>
            </a:lvl1pPr>
          </a:lstStyle>
          <a:p>
            <a:r>
              <a:rPr lang="en-US" noProof="0"/>
              <a:t>THANK</a:t>
            </a:r>
            <a:br>
              <a:rPr lang="en-US" noProof="0"/>
            </a:br>
            <a:r>
              <a:rPr lang="en-US" noProof="0"/>
              <a:t>YOU!</a:t>
            </a:r>
          </a:p>
        </p:txBody>
      </p:sp>
      <p:sp>
        <p:nvSpPr>
          <p:cNvPr id="14" name="Picture Placeholder 13">
            <a:extLst>
              <a:ext uri="{FF2B5EF4-FFF2-40B4-BE49-F238E27FC236}">
                <a16:creationId xmlns:a16="http://schemas.microsoft.com/office/drawing/2014/main" id="{2E46EE0C-8420-4BA8-9E2D-0780DB1E6509}"/>
              </a:ext>
            </a:extLst>
          </p:cNvPr>
          <p:cNvSpPr>
            <a:spLocks noGrp="1"/>
          </p:cNvSpPr>
          <p:nvPr>
            <p:ph type="pic" sz="quarter" idx="16"/>
          </p:nvPr>
        </p:nvSpPr>
        <p:spPr>
          <a:xfrm>
            <a:off x="4930140" y="1338610"/>
            <a:ext cx="2331720" cy="539496"/>
          </a:xfrm>
          <a:ln>
            <a:noFill/>
          </a:ln>
        </p:spPr>
        <p:txBody>
          <a:bodyPr anchor="ctr" anchorCtr="0">
            <a:noAutofit/>
          </a:bodyPr>
          <a:lstStyle>
            <a:lvl1pPr marL="0" indent="0" algn="ctr">
              <a:buNone/>
              <a:defRPr sz="1400">
                <a:solidFill>
                  <a:schemeClr val="bg2"/>
                </a:solidFill>
              </a:defRPr>
            </a:lvl1pPr>
          </a:lstStyle>
          <a:p>
            <a:r>
              <a:rPr lang="en-US" noProof="0"/>
              <a:t>Click icon to add picture</a:t>
            </a:r>
            <a:endParaRPr lang="en-US" noProof="0" dirty="0"/>
          </a:p>
        </p:txBody>
      </p:sp>
      <p:sp>
        <p:nvSpPr>
          <p:cNvPr id="5" name="Text Placeholder 4">
            <a:extLst>
              <a:ext uri="{FF2B5EF4-FFF2-40B4-BE49-F238E27FC236}">
                <a16:creationId xmlns:a16="http://schemas.microsoft.com/office/drawing/2014/main" id="{181ACAC3-4604-4C09-A60E-353A71E93E1A}"/>
              </a:ext>
            </a:extLst>
          </p:cNvPr>
          <p:cNvSpPr>
            <a:spLocks noGrp="1"/>
          </p:cNvSpPr>
          <p:nvPr>
            <p:ph type="body" sz="quarter" idx="17" hasCustomPrompt="1"/>
          </p:nvPr>
        </p:nvSpPr>
        <p:spPr>
          <a:xfrm>
            <a:off x="4618038" y="4541163"/>
            <a:ext cx="3038475" cy="590550"/>
          </a:xfrm>
        </p:spPr>
        <p:txBody>
          <a:bodyPr/>
          <a:lstStyle>
            <a:lvl1pPr marL="0" indent="0" algn="ctr">
              <a:buNone/>
              <a:defRPr b="1" i="0">
                <a:solidFill>
                  <a:schemeClr val="bg1"/>
                </a:solidFill>
              </a:defRPr>
            </a:lvl1pPr>
          </a:lstStyle>
          <a:p>
            <a:pPr lvl="0"/>
            <a:r>
              <a:rPr lang="en-US" noProof="0"/>
              <a:t>August Bergqvist</a:t>
            </a:r>
          </a:p>
        </p:txBody>
      </p:sp>
      <p:sp>
        <p:nvSpPr>
          <p:cNvPr id="13" name="Text Placeholder 12">
            <a:extLst>
              <a:ext uri="{FF2B5EF4-FFF2-40B4-BE49-F238E27FC236}">
                <a16:creationId xmlns:a16="http://schemas.microsoft.com/office/drawing/2014/main" id="{67AD3B8E-A11F-4EAE-94E5-5A918EEFB778}"/>
              </a:ext>
            </a:extLst>
          </p:cNvPr>
          <p:cNvSpPr>
            <a:spLocks noGrp="1"/>
          </p:cNvSpPr>
          <p:nvPr>
            <p:ph type="body" sz="quarter" idx="15" hasCustomPrompt="1"/>
          </p:nvPr>
        </p:nvSpPr>
        <p:spPr>
          <a:xfrm>
            <a:off x="1078557" y="5378325"/>
            <a:ext cx="1800225" cy="280988"/>
          </a:xfrm>
        </p:spPr>
        <p:txBody>
          <a:bodyPr lIns="0" tIns="0" rIns="0" bIns="0" anchor="ctr" anchorCtr="0">
            <a:noAutofit/>
          </a:bodyPr>
          <a:lstStyle>
            <a:lvl1pPr marL="0" indent="0">
              <a:buNone/>
              <a:defRPr sz="1800" b="1" i="1">
                <a:solidFill>
                  <a:schemeClr val="tx2"/>
                </a:solidFill>
              </a:defRPr>
            </a:lvl1pPr>
            <a:lvl2pPr>
              <a:defRPr sz="1800">
                <a:solidFill>
                  <a:schemeClr val="bg2">
                    <a:lumMod val="40000"/>
                    <a:lumOff val="60000"/>
                  </a:schemeClr>
                </a:solidFill>
              </a:defRPr>
            </a:lvl2pPr>
            <a:lvl3pPr>
              <a:defRPr sz="1800">
                <a:solidFill>
                  <a:schemeClr val="bg2">
                    <a:lumMod val="40000"/>
                    <a:lumOff val="60000"/>
                  </a:schemeClr>
                </a:solidFill>
              </a:defRPr>
            </a:lvl3pPr>
            <a:lvl4pPr>
              <a:defRPr sz="1800">
                <a:solidFill>
                  <a:schemeClr val="bg2">
                    <a:lumMod val="40000"/>
                    <a:lumOff val="60000"/>
                  </a:schemeClr>
                </a:solidFill>
              </a:defRPr>
            </a:lvl4pPr>
            <a:lvl5pPr>
              <a:defRPr sz="1800">
                <a:solidFill>
                  <a:schemeClr val="bg2">
                    <a:lumMod val="40000"/>
                    <a:lumOff val="60000"/>
                  </a:schemeClr>
                </a:solidFill>
              </a:defRPr>
            </a:lvl5pPr>
          </a:lstStyle>
          <a:p>
            <a:pPr lvl="0"/>
            <a:r>
              <a:rPr lang="en-US" noProof="0"/>
              <a:t>Phone:</a:t>
            </a:r>
          </a:p>
        </p:txBody>
      </p:sp>
      <p:sp>
        <p:nvSpPr>
          <p:cNvPr id="15" name="Text Placeholder 16">
            <a:extLst>
              <a:ext uri="{FF2B5EF4-FFF2-40B4-BE49-F238E27FC236}">
                <a16:creationId xmlns:a16="http://schemas.microsoft.com/office/drawing/2014/main" id="{4C7CDA87-1949-494C-94DB-E50024738431}"/>
              </a:ext>
            </a:extLst>
          </p:cNvPr>
          <p:cNvSpPr>
            <a:spLocks noGrp="1"/>
          </p:cNvSpPr>
          <p:nvPr>
            <p:ph type="body" sz="quarter" idx="18" hasCustomPrompt="1"/>
          </p:nvPr>
        </p:nvSpPr>
        <p:spPr>
          <a:xfrm>
            <a:off x="1078557" y="5658102"/>
            <a:ext cx="2858011" cy="280109"/>
          </a:xfrm>
        </p:spPr>
        <p:txBody>
          <a:bodyPr lIns="0" tIns="0" rIns="0" bIns="0">
            <a:noAutofit/>
          </a:bodyPr>
          <a:lstStyle>
            <a:lvl1pPr marL="0" indent="0">
              <a:buNone/>
              <a:defRPr sz="2000" b="1">
                <a:solidFill>
                  <a:schemeClr val="tx1"/>
                </a:solidFill>
                <a:latin typeface="+mj-lt"/>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noProof="0"/>
              <a:t>678-555-0177</a:t>
            </a:r>
          </a:p>
        </p:txBody>
      </p:sp>
      <p:sp>
        <p:nvSpPr>
          <p:cNvPr id="16" name="Text Placeholder 12">
            <a:extLst>
              <a:ext uri="{FF2B5EF4-FFF2-40B4-BE49-F238E27FC236}">
                <a16:creationId xmlns:a16="http://schemas.microsoft.com/office/drawing/2014/main" id="{8D20ADC7-EE42-4D0E-B17A-883FE693D6CF}"/>
              </a:ext>
            </a:extLst>
          </p:cNvPr>
          <p:cNvSpPr>
            <a:spLocks noGrp="1"/>
          </p:cNvSpPr>
          <p:nvPr>
            <p:ph type="body" sz="quarter" idx="19" hasCustomPrompt="1"/>
          </p:nvPr>
        </p:nvSpPr>
        <p:spPr>
          <a:xfrm>
            <a:off x="4108011" y="5377934"/>
            <a:ext cx="1800225" cy="280988"/>
          </a:xfrm>
        </p:spPr>
        <p:txBody>
          <a:bodyPr lIns="0" tIns="0" rIns="0" bIns="0" anchor="ctr" anchorCtr="0">
            <a:noAutofit/>
          </a:bodyPr>
          <a:lstStyle>
            <a:lvl1pPr marL="0" indent="0">
              <a:buNone/>
              <a:defRPr sz="1800" b="1" i="1">
                <a:solidFill>
                  <a:schemeClr val="tx2"/>
                </a:solidFill>
              </a:defRPr>
            </a:lvl1pPr>
            <a:lvl2pPr>
              <a:defRPr sz="1800">
                <a:solidFill>
                  <a:schemeClr val="bg2">
                    <a:lumMod val="40000"/>
                    <a:lumOff val="60000"/>
                  </a:schemeClr>
                </a:solidFill>
              </a:defRPr>
            </a:lvl2pPr>
            <a:lvl3pPr>
              <a:defRPr sz="1800">
                <a:solidFill>
                  <a:schemeClr val="bg2">
                    <a:lumMod val="40000"/>
                    <a:lumOff val="60000"/>
                  </a:schemeClr>
                </a:solidFill>
              </a:defRPr>
            </a:lvl3pPr>
            <a:lvl4pPr>
              <a:defRPr sz="1800">
                <a:solidFill>
                  <a:schemeClr val="bg2">
                    <a:lumMod val="40000"/>
                    <a:lumOff val="60000"/>
                  </a:schemeClr>
                </a:solidFill>
              </a:defRPr>
            </a:lvl4pPr>
            <a:lvl5pPr>
              <a:defRPr sz="1800">
                <a:solidFill>
                  <a:schemeClr val="bg2">
                    <a:lumMod val="40000"/>
                    <a:lumOff val="60000"/>
                  </a:schemeClr>
                </a:solidFill>
              </a:defRPr>
            </a:lvl5pPr>
          </a:lstStyle>
          <a:p>
            <a:pPr lvl="0"/>
            <a:r>
              <a:rPr lang="en-US" noProof="0"/>
              <a:t>Email:</a:t>
            </a:r>
          </a:p>
        </p:txBody>
      </p:sp>
      <p:sp>
        <p:nvSpPr>
          <p:cNvPr id="17" name="Text Placeholder 16">
            <a:extLst>
              <a:ext uri="{FF2B5EF4-FFF2-40B4-BE49-F238E27FC236}">
                <a16:creationId xmlns:a16="http://schemas.microsoft.com/office/drawing/2014/main" id="{AD9FFFDD-8708-4CDD-974F-8A022BB26AA5}"/>
              </a:ext>
            </a:extLst>
          </p:cNvPr>
          <p:cNvSpPr>
            <a:spLocks noGrp="1"/>
          </p:cNvSpPr>
          <p:nvPr>
            <p:ph type="body" sz="quarter" idx="20" hasCustomPrompt="1"/>
          </p:nvPr>
        </p:nvSpPr>
        <p:spPr>
          <a:xfrm>
            <a:off x="4108011" y="5657711"/>
            <a:ext cx="3684587" cy="280500"/>
          </a:xfrm>
        </p:spPr>
        <p:txBody>
          <a:bodyPr lIns="0" tIns="0" rIns="0" bIns="0">
            <a:noAutofit/>
          </a:bodyPr>
          <a:lstStyle>
            <a:lvl1pPr marL="0" indent="0">
              <a:buNone/>
              <a:defRPr sz="2000" b="1">
                <a:solidFill>
                  <a:schemeClr val="tx1"/>
                </a:solidFill>
                <a:latin typeface="+mj-lt"/>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noProof="0"/>
              <a:t>bergqvist@vanarsdelltd.com</a:t>
            </a:r>
          </a:p>
        </p:txBody>
      </p:sp>
      <p:sp>
        <p:nvSpPr>
          <p:cNvPr id="18" name="Text Placeholder 12">
            <a:extLst>
              <a:ext uri="{FF2B5EF4-FFF2-40B4-BE49-F238E27FC236}">
                <a16:creationId xmlns:a16="http://schemas.microsoft.com/office/drawing/2014/main" id="{CDE37318-4A32-4233-997C-CE244B16F5A1}"/>
              </a:ext>
            </a:extLst>
          </p:cNvPr>
          <p:cNvSpPr>
            <a:spLocks noGrp="1"/>
          </p:cNvSpPr>
          <p:nvPr>
            <p:ph type="body" sz="quarter" idx="21" hasCustomPrompt="1"/>
          </p:nvPr>
        </p:nvSpPr>
        <p:spPr>
          <a:xfrm>
            <a:off x="8098536" y="5377934"/>
            <a:ext cx="1800225" cy="280988"/>
          </a:xfrm>
        </p:spPr>
        <p:txBody>
          <a:bodyPr lIns="0" tIns="0" rIns="0" bIns="0" anchor="ctr" anchorCtr="0">
            <a:noAutofit/>
          </a:bodyPr>
          <a:lstStyle>
            <a:lvl1pPr marL="0" indent="0">
              <a:buNone/>
              <a:defRPr sz="1800" b="1" i="1">
                <a:solidFill>
                  <a:schemeClr val="tx2"/>
                </a:solidFill>
              </a:defRPr>
            </a:lvl1pPr>
            <a:lvl2pPr>
              <a:defRPr sz="1800">
                <a:solidFill>
                  <a:schemeClr val="bg2">
                    <a:lumMod val="40000"/>
                    <a:lumOff val="60000"/>
                  </a:schemeClr>
                </a:solidFill>
              </a:defRPr>
            </a:lvl2pPr>
            <a:lvl3pPr>
              <a:defRPr sz="1800">
                <a:solidFill>
                  <a:schemeClr val="bg2">
                    <a:lumMod val="40000"/>
                    <a:lumOff val="60000"/>
                  </a:schemeClr>
                </a:solidFill>
              </a:defRPr>
            </a:lvl3pPr>
            <a:lvl4pPr>
              <a:defRPr sz="1800">
                <a:solidFill>
                  <a:schemeClr val="bg2">
                    <a:lumMod val="40000"/>
                    <a:lumOff val="60000"/>
                  </a:schemeClr>
                </a:solidFill>
              </a:defRPr>
            </a:lvl4pPr>
            <a:lvl5pPr>
              <a:defRPr sz="1800">
                <a:solidFill>
                  <a:schemeClr val="bg2">
                    <a:lumMod val="40000"/>
                    <a:lumOff val="60000"/>
                  </a:schemeClr>
                </a:solidFill>
              </a:defRPr>
            </a:lvl5pPr>
          </a:lstStyle>
          <a:p>
            <a:pPr lvl="0"/>
            <a:r>
              <a:rPr lang="en-US" noProof="0"/>
              <a:t>Website:</a:t>
            </a:r>
          </a:p>
        </p:txBody>
      </p:sp>
      <p:sp>
        <p:nvSpPr>
          <p:cNvPr id="19" name="Text Placeholder 16">
            <a:extLst>
              <a:ext uri="{FF2B5EF4-FFF2-40B4-BE49-F238E27FC236}">
                <a16:creationId xmlns:a16="http://schemas.microsoft.com/office/drawing/2014/main" id="{1F818617-24CC-4E07-ABE4-A23E89FC13DE}"/>
              </a:ext>
            </a:extLst>
          </p:cNvPr>
          <p:cNvSpPr>
            <a:spLocks noGrp="1"/>
          </p:cNvSpPr>
          <p:nvPr>
            <p:ph type="body" sz="quarter" idx="22" hasCustomPrompt="1"/>
          </p:nvPr>
        </p:nvSpPr>
        <p:spPr>
          <a:xfrm>
            <a:off x="8098536" y="5657711"/>
            <a:ext cx="3240000" cy="280500"/>
          </a:xfrm>
        </p:spPr>
        <p:txBody>
          <a:bodyPr lIns="0" tIns="0" rIns="0" bIns="0">
            <a:noAutofit/>
          </a:bodyPr>
          <a:lstStyle>
            <a:lvl1pPr marL="0" indent="0">
              <a:buNone/>
              <a:defRPr sz="2000" b="1">
                <a:solidFill>
                  <a:schemeClr val="tx1"/>
                </a:solidFill>
                <a:latin typeface="+mj-lt"/>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noProof="0"/>
              <a:t>www.vanasdelltd.com</a:t>
            </a:r>
          </a:p>
        </p:txBody>
      </p:sp>
      <p:sp>
        <p:nvSpPr>
          <p:cNvPr id="21" name="Rectangle 12" descr="Rectangle shape">
            <a:extLst>
              <a:ext uri="{FF2B5EF4-FFF2-40B4-BE49-F238E27FC236}">
                <a16:creationId xmlns:a16="http://schemas.microsoft.com/office/drawing/2014/main" id="{F63A6226-0829-4BFB-805E-8B463D763BD0}"/>
              </a:ext>
            </a:extLst>
          </p:cNvPr>
          <p:cNvSpPr/>
          <p:nvPr userDrawn="1"/>
        </p:nvSpPr>
        <p:spPr>
          <a:xfrm>
            <a:off x="4760495" y="2320161"/>
            <a:ext cx="7431505"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057399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ppendix Content Layout">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A7B528C4-392E-41C2-861C-D3DC218489B8}"/>
              </a:ext>
            </a:extLst>
          </p:cNvPr>
          <p:cNvSpPr/>
          <p:nvPr userDrawn="1"/>
        </p:nvSpPr>
        <p:spPr>
          <a:xfrm>
            <a:off x="3919728" y="1"/>
            <a:ext cx="4352544" cy="22997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7">
            <a:extLst>
              <a:ext uri="{FF2B5EF4-FFF2-40B4-BE49-F238E27FC236}">
                <a16:creationId xmlns:a16="http://schemas.microsoft.com/office/drawing/2014/main" id="{BDF13B40-70E6-4C5A-858B-DC39631DE0F6}"/>
              </a:ext>
            </a:extLst>
          </p:cNvPr>
          <p:cNvSpPr>
            <a:spLocks noGrp="1"/>
          </p:cNvSpPr>
          <p:nvPr>
            <p:ph type="pic" sz="quarter" idx="17"/>
          </p:nvPr>
        </p:nvSpPr>
        <p:spPr>
          <a:xfrm>
            <a:off x="0" y="2299716"/>
            <a:ext cx="11352213" cy="3758184"/>
          </a:xfrm>
        </p:spPr>
        <p:txBody>
          <a:bodyPr tIns="756000" rIns="72000" anchor="ctr" anchorCtr="0">
            <a:normAutofit/>
          </a:bodyPr>
          <a:lstStyle>
            <a:lvl1pPr marL="0" indent="0" algn="ctr">
              <a:buNone/>
              <a:defRPr sz="1800"/>
            </a:lvl1pPr>
          </a:lstStyle>
          <a:p>
            <a:r>
              <a:rPr lang="en-US" noProof="0"/>
              <a:t>Click icon to add picture</a:t>
            </a: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3919728" y="0"/>
            <a:ext cx="4352544" cy="2299716"/>
          </a:xfrm>
          <a:noFill/>
        </p:spPr>
        <p:txBody>
          <a:bodyPr lIns="0" tIns="684000" rIns="0" bIns="0" anchor="t" anchorCtr="0">
            <a:normAutofit/>
          </a:bodyPr>
          <a:lstStyle>
            <a:lvl1pPr marL="0" algn="ctr" defTabSz="914400" rtl="0" eaLnBrk="1" latinLnBrk="0" hangingPunct="1">
              <a:lnSpc>
                <a:spcPct val="90000"/>
              </a:lnSpc>
              <a:spcBef>
                <a:spcPct val="0"/>
              </a:spcBef>
              <a:buNone/>
              <a:defRPr lang="ru-RU" sz="3600" b="1" kern="1200" dirty="0">
                <a:solidFill>
                  <a:schemeClr val="bg2"/>
                </a:solidFill>
                <a:latin typeface="+mj-lt"/>
                <a:ea typeface="+mj-ea"/>
                <a:cs typeface="+mj-cs"/>
              </a:defRPr>
            </a:lvl1pPr>
          </a:lstStyle>
          <a:p>
            <a:r>
              <a:rPr lang="en-US" noProof="0"/>
              <a:t>CLICK TO EDIT</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9" name="Rectangle 8" descr="Rectangle shape">
            <a:extLst>
              <a:ext uri="{FF2B5EF4-FFF2-40B4-BE49-F238E27FC236}">
                <a16:creationId xmlns:a16="http://schemas.microsoft.com/office/drawing/2014/main" id="{7427677C-C3DE-49C7-84BE-71D9DB22D7F2}"/>
              </a:ext>
            </a:extLst>
          </p:cNvPr>
          <p:cNvSpPr/>
          <p:nvPr userDrawn="1"/>
        </p:nvSpPr>
        <p:spPr>
          <a:xfrm>
            <a:off x="4868562" y="1548553"/>
            <a:ext cx="7323438"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7817177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eedback Content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3256085" y="707217"/>
            <a:ext cx="5679831" cy="606677"/>
          </a:xfrm>
        </p:spPr>
        <p:txBody>
          <a:bodyPr lIns="0" tIns="0" rIns="0" bIns="0" anchor="t" anchorCtr="0">
            <a:normAutofit/>
          </a:bodyPr>
          <a:lstStyle>
            <a:lvl1pPr marL="0" algn="ctr"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35" name="Picture Placeholder 7">
            <a:extLst>
              <a:ext uri="{FF2B5EF4-FFF2-40B4-BE49-F238E27FC236}">
                <a16:creationId xmlns:a16="http://schemas.microsoft.com/office/drawing/2014/main" id="{152EDA90-0CC6-4B73-9282-68EB15F1A49D}"/>
              </a:ext>
            </a:extLst>
          </p:cNvPr>
          <p:cNvSpPr>
            <a:spLocks noGrp="1"/>
          </p:cNvSpPr>
          <p:nvPr>
            <p:ph type="pic" sz="quarter" idx="50"/>
          </p:nvPr>
        </p:nvSpPr>
        <p:spPr>
          <a:xfrm>
            <a:off x="838200" y="4808540"/>
            <a:ext cx="960120" cy="960120"/>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6" name="Text Placeholder 17">
            <a:extLst>
              <a:ext uri="{FF2B5EF4-FFF2-40B4-BE49-F238E27FC236}">
                <a16:creationId xmlns:a16="http://schemas.microsoft.com/office/drawing/2014/main" id="{CB94CB14-CAFC-4576-85C2-5FE8C5FAC866}"/>
              </a:ext>
            </a:extLst>
          </p:cNvPr>
          <p:cNvSpPr>
            <a:spLocks noGrp="1"/>
          </p:cNvSpPr>
          <p:nvPr>
            <p:ph type="body" sz="quarter" idx="20" hasCustomPrompt="1"/>
          </p:nvPr>
        </p:nvSpPr>
        <p:spPr>
          <a:xfrm>
            <a:off x="1921253" y="4732171"/>
            <a:ext cx="2149559" cy="325986"/>
          </a:xfrm>
        </p:spPr>
        <p:txBody>
          <a:bodyPr bIns="0">
            <a:noAutofit/>
          </a:bodyPr>
          <a:lstStyle>
            <a:lvl1pPr marL="0" indent="0" algn="l">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1 Name</a:t>
            </a:r>
          </a:p>
        </p:txBody>
      </p:sp>
      <p:sp>
        <p:nvSpPr>
          <p:cNvPr id="57" name="Text Placeholder 17">
            <a:extLst>
              <a:ext uri="{FF2B5EF4-FFF2-40B4-BE49-F238E27FC236}">
                <a16:creationId xmlns:a16="http://schemas.microsoft.com/office/drawing/2014/main" id="{E2FAB85F-45F7-47E2-AB0A-6B37853139DD}"/>
              </a:ext>
            </a:extLst>
          </p:cNvPr>
          <p:cNvSpPr>
            <a:spLocks noGrp="1"/>
          </p:cNvSpPr>
          <p:nvPr>
            <p:ph type="body" sz="quarter" idx="21" hasCustomPrompt="1"/>
          </p:nvPr>
        </p:nvSpPr>
        <p:spPr>
          <a:xfrm>
            <a:off x="1922832" y="5118130"/>
            <a:ext cx="2148282" cy="244923"/>
          </a:xfrm>
        </p:spPr>
        <p:txBody>
          <a:bodyPr tIns="0">
            <a:noAutofit/>
          </a:bodyPr>
          <a:lstStyle>
            <a:lvl1pPr marL="0" indent="0" algn="l">
              <a:spcBef>
                <a:spcPts val="600"/>
              </a:spcBef>
              <a:buNone/>
              <a:defRPr sz="1400" b="0" i="1">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58" name="Picture Placeholder 7">
            <a:extLst>
              <a:ext uri="{FF2B5EF4-FFF2-40B4-BE49-F238E27FC236}">
                <a16:creationId xmlns:a16="http://schemas.microsoft.com/office/drawing/2014/main" id="{9D546B0D-E7A6-4E09-A1E7-4D5FFF42AB7E}"/>
              </a:ext>
            </a:extLst>
          </p:cNvPr>
          <p:cNvSpPr>
            <a:spLocks noGrp="1"/>
          </p:cNvSpPr>
          <p:nvPr>
            <p:ph type="pic" sz="quarter" idx="51"/>
          </p:nvPr>
        </p:nvSpPr>
        <p:spPr>
          <a:xfrm>
            <a:off x="7977409" y="4808540"/>
            <a:ext cx="960120" cy="960120"/>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9" name="Text Placeholder 17">
            <a:extLst>
              <a:ext uri="{FF2B5EF4-FFF2-40B4-BE49-F238E27FC236}">
                <a16:creationId xmlns:a16="http://schemas.microsoft.com/office/drawing/2014/main" id="{BB7C7924-7CD4-4A42-9820-18C41FD7256C}"/>
              </a:ext>
            </a:extLst>
          </p:cNvPr>
          <p:cNvSpPr>
            <a:spLocks noGrp="1"/>
          </p:cNvSpPr>
          <p:nvPr>
            <p:ph type="body" sz="quarter" idx="52" hasCustomPrompt="1"/>
          </p:nvPr>
        </p:nvSpPr>
        <p:spPr>
          <a:xfrm>
            <a:off x="9060462" y="4732171"/>
            <a:ext cx="2149559" cy="325986"/>
          </a:xfrm>
        </p:spPr>
        <p:txBody>
          <a:bodyPr bIns="0">
            <a:noAutofit/>
          </a:bodyPr>
          <a:lstStyle>
            <a:lvl1pPr marL="0" indent="0" algn="l">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3 Name</a:t>
            </a:r>
          </a:p>
        </p:txBody>
      </p:sp>
      <p:sp>
        <p:nvSpPr>
          <p:cNvPr id="60" name="Text Placeholder 17">
            <a:extLst>
              <a:ext uri="{FF2B5EF4-FFF2-40B4-BE49-F238E27FC236}">
                <a16:creationId xmlns:a16="http://schemas.microsoft.com/office/drawing/2014/main" id="{16EDFFF7-6CB3-47B7-B8FF-4AD51EBB5F14}"/>
              </a:ext>
            </a:extLst>
          </p:cNvPr>
          <p:cNvSpPr>
            <a:spLocks noGrp="1"/>
          </p:cNvSpPr>
          <p:nvPr>
            <p:ph type="body" sz="quarter" idx="53" hasCustomPrompt="1"/>
          </p:nvPr>
        </p:nvSpPr>
        <p:spPr>
          <a:xfrm>
            <a:off x="9062041" y="5118130"/>
            <a:ext cx="2148282" cy="244923"/>
          </a:xfrm>
        </p:spPr>
        <p:txBody>
          <a:bodyPr tIns="0">
            <a:noAutofit/>
          </a:bodyPr>
          <a:lstStyle>
            <a:lvl1pPr marL="0" indent="0" algn="l">
              <a:spcBef>
                <a:spcPts val="600"/>
              </a:spcBef>
              <a:buNone/>
              <a:defRPr sz="1400" b="0" i="1">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61" name="Picture Placeholder 7">
            <a:extLst>
              <a:ext uri="{FF2B5EF4-FFF2-40B4-BE49-F238E27FC236}">
                <a16:creationId xmlns:a16="http://schemas.microsoft.com/office/drawing/2014/main" id="{998C45EE-D467-409F-8315-0F7C3F55116A}"/>
              </a:ext>
            </a:extLst>
          </p:cNvPr>
          <p:cNvSpPr>
            <a:spLocks noGrp="1"/>
          </p:cNvSpPr>
          <p:nvPr>
            <p:ph type="pic" sz="quarter" idx="54"/>
          </p:nvPr>
        </p:nvSpPr>
        <p:spPr>
          <a:xfrm>
            <a:off x="4403916" y="4808540"/>
            <a:ext cx="960120" cy="960120"/>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63" name="Text Placeholder 17">
            <a:extLst>
              <a:ext uri="{FF2B5EF4-FFF2-40B4-BE49-F238E27FC236}">
                <a16:creationId xmlns:a16="http://schemas.microsoft.com/office/drawing/2014/main" id="{A51F22CB-38F0-4351-97D5-2D8EAFB4F3D6}"/>
              </a:ext>
            </a:extLst>
          </p:cNvPr>
          <p:cNvSpPr>
            <a:spLocks noGrp="1"/>
          </p:cNvSpPr>
          <p:nvPr>
            <p:ph type="body" sz="quarter" idx="55" hasCustomPrompt="1"/>
          </p:nvPr>
        </p:nvSpPr>
        <p:spPr>
          <a:xfrm>
            <a:off x="5486969" y="4732171"/>
            <a:ext cx="2149559" cy="325986"/>
          </a:xfrm>
        </p:spPr>
        <p:txBody>
          <a:bodyPr bIns="0">
            <a:noAutofit/>
          </a:bodyPr>
          <a:lstStyle>
            <a:lvl1pPr marL="0" indent="0" algn="l">
              <a:spcBef>
                <a:spcPts val="600"/>
              </a:spcBef>
              <a:buNone/>
              <a:defRPr sz="2000" b="1">
                <a:solidFill>
                  <a:schemeClr val="tx1"/>
                </a:solidFill>
                <a:latin typeface="+mj-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Person 2 Name</a:t>
            </a:r>
          </a:p>
        </p:txBody>
      </p:sp>
      <p:sp>
        <p:nvSpPr>
          <p:cNvPr id="64" name="Text Placeholder 17">
            <a:extLst>
              <a:ext uri="{FF2B5EF4-FFF2-40B4-BE49-F238E27FC236}">
                <a16:creationId xmlns:a16="http://schemas.microsoft.com/office/drawing/2014/main" id="{A766E770-E9C2-42A0-B447-1B804F2A2F8D}"/>
              </a:ext>
            </a:extLst>
          </p:cNvPr>
          <p:cNvSpPr>
            <a:spLocks noGrp="1"/>
          </p:cNvSpPr>
          <p:nvPr>
            <p:ph type="body" sz="quarter" idx="56" hasCustomPrompt="1"/>
          </p:nvPr>
        </p:nvSpPr>
        <p:spPr>
          <a:xfrm>
            <a:off x="5488548" y="5118130"/>
            <a:ext cx="2148282" cy="244923"/>
          </a:xfrm>
        </p:spPr>
        <p:txBody>
          <a:bodyPr tIns="0">
            <a:noAutofit/>
          </a:bodyPr>
          <a:lstStyle>
            <a:lvl1pPr marL="0" indent="0" algn="l">
              <a:spcBef>
                <a:spcPts val="600"/>
              </a:spcBef>
              <a:buNone/>
              <a:defRPr sz="1400" b="0" i="1">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Team Member Title</a:t>
            </a:r>
          </a:p>
        </p:txBody>
      </p:sp>
      <p:sp>
        <p:nvSpPr>
          <p:cNvPr id="65" name="Text Placeholder 8">
            <a:extLst>
              <a:ext uri="{FF2B5EF4-FFF2-40B4-BE49-F238E27FC236}">
                <a16:creationId xmlns:a16="http://schemas.microsoft.com/office/drawing/2014/main" id="{1174E98C-B520-4B09-B2E4-AA73B46C63D5}"/>
              </a:ext>
            </a:extLst>
          </p:cNvPr>
          <p:cNvSpPr>
            <a:spLocks noGrp="1"/>
          </p:cNvSpPr>
          <p:nvPr>
            <p:ph type="body" sz="quarter" idx="13"/>
          </p:nvPr>
        </p:nvSpPr>
        <p:spPr>
          <a:xfrm>
            <a:off x="838200" y="1865313"/>
            <a:ext cx="3529013" cy="2578100"/>
          </a:xfrm>
          <a:solidFill>
            <a:schemeClr val="accent1">
              <a:alpha val="50000"/>
            </a:schemeClr>
          </a:solidFill>
        </p:spPr>
        <p:txBody>
          <a:bodyPr lIns="288000" tIns="288000" rIns="288000" bIns="288000">
            <a:normAutofit/>
          </a:bodyPr>
          <a:lstStyle>
            <a:lvl1pPr marL="0" indent="0">
              <a:buNone/>
              <a:defRPr sz="1400" i="0">
                <a:solidFill>
                  <a:schemeClr val="tx2"/>
                </a:solidFill>
              </a:defRPr>
            </a:lvl1pPr>
            <a:lvl2pPr marL="457200" indent="0">
              <a:buNone/>
              <a:defRPr sz="1400" i="1">
                <a:solidFill>
                  <a:schemeClr val="tx2"/>
                </a:solidFill>
              </a:defRPr>
            </a:lvl2pPr>
            <a:lvl3pPr marL="914400" indent="0">
              <a:buNone/>
              <a:defRPr sz="1400" i="1">
                <a:solidFill>
                  <a:schemeClr val="tx2"/>
                </a:solidFill>
              </a:defRPr>
            </a:lvl3pPr>
            <a:lvl4pPr marL="1371600" indent="0">
              <a:buNone/>
              <a:defRPr sz="1400" i="1">
                <a:solidFill>
                  <a:schemeClr val="tx2"/>
                </a:solidFill>
              </a:defRPr>
            </a:lvl4pPr>
            <a:lvl5pPr marL="1828800" indent="0">
              <a:buNone/>
              <a:defRPr sz="1400" i="1">
                <a:solidFill>
                  <a:schemeClr val="tx2"/>
                </a:solidFill>
              </a:defRPr>
            </a:lvl5pPr>
          </a:lstStyle>
          <a:p>
            <a:pPr lvl="0"/>
            <a:r>
              <a:rPr lang="en-US" noProof="0"/>
              <a:t>Edit Master text styles</a:t>
            </a:r>
          </a:p>
        </p:txBody>
      </p:sp>
      <p:sp>
        <p:nvSpPr>
          <p:cNvPr id="66" name="Rectangle 65">
            <a:extLst>
              <a:ext uri="{FF2B5EF4-FFF2-40B4-BE49-F238E27FC236}">
                <a16:creationId xmlns:a16="http://schemas.microsoft.com/office/drawing/2014/main" id="{129C8CAB-8459-47A3-A66A-8D12B810225F}"/>
              </a:ext>
            </a:extLst>
          </p:cNvPr>
          <p:cNvSpPr/>
          <p:nvPr userDrawn="1"/>
        </p:nvSpPr>
        <p:spPr>
          <a:xfrm>
            <a:off x="4368002" y="2414016"/>
            <a:ext cx="3529011" cy="20299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7" name="Text Placeholder 11">
            <a:extLst>
              <a:ext uri="{FF2B5EF4-FFF2-40B4-BE49-F238E27FC236}">
                <a16:creationId xmlns:a16="http://schemas.microsoft.com/office/drawing/2014/main" id="{6F2EC285-6BFE-478F-A272-ED692974D92B}"/>
              </a:ext>
            </a:extLst>
          </p:cNvPr>
          <p:cNvSpPr>
            <a:spLocks noGrp="1"/>
          </p:cNvSpPr>
          <p:nvPr>
            <p:ph type="body" sz="quarter" idx="14"/>
          </p:nvPr>
        </p:nvSpPr>
        <p:spPr>
          <a:xfrm>
            <a:off x="4357688" y="2400300"/>
            <a:ext cx="3529012" cy="2043113"/>
          </a:xfrm>
        </p:spPr>
        <p:txBody>
          <a:bodyPr lIns="288000" tIns="288000" rIns="288000" bIns="288000"/>
          <a:lstStyle>
            <a:lvl1pPr marL="0" indent="0">
              <a:buNone/>
              <a:defRPr lang="en-US" sz="1400" i="0" kern="1200" dirty="0" smtClean="0">
                <a:solidFill>
                  <a:schemeClr val="tx2"/>
                </a:solidFill>
                <a:latin typeface="+mn-lt"/>
                <a:ea typeface="+mn-ea"/>
                <a:cs typeface="+mn-cs"/>
              </a:defRPr>
            </a:lvl1pPr>
            <a:lvl2pPr marL="457200" indent="0">
              <a:buNone/>
              <a:defRPr lang="en-US" sz="1400" i="1" kern="1200" dirty="0" smtClean="0">
                <a:solidFill>
                  <a:schemeClr val="tx2"/>
                </a:solidFill>
                <a:latin typeface="+mn-lt"/>
                <a:ea typeface="+mn-ea"/>
                <a:cs typeface="+mn-cs"/>
              </a:defRPr>
            </a:lvl2pPr>
            <a:lvl3pPr marL="914400" indent="0">
              <a:buNone/>
              <a:defRPr lang="en-US" sz="1400" i="1" kern="1200" dirty="0" smtClean="0">
                <a:solidFill>
                  <a:schemeClr val="tx2"/>
                </a:solidFill>
                <a:latin typeface="+mn-lt"/>
                <a:ea typeface="+mn-ea"/>
                <a:cs typeface="+mn-cs"/>
              </a:defRPr>
            </a:lvl3pPr>
            <a:lvl4pPr marL="1371600" indent="0">
              <a:buNone/>
              <a:defRPr lang="en-US" sz="1400" i="1" kern="1200" dirty="0" smtClean="0">
                <a:solidFill>
                  <a:schemeClr val="tx2"/>
                </a:solidFill>
                <a:latin typeface="+mn-lt"/>
                <a:ea typeface="+mn-ea"/>
                <a:cs typeface="+mn-cs"/>
              </a:defRPr>
            </a:lvl4pPr>
            <a:lvl5pPr marL="1828800" indent="0">
              <a:buNone/>
              <a:defRPr lang="ru-RU" sz="1400" i="1" kern="1200" dirty="0">
                <a:solidFill>
                  <a:schemeClr val="tx2"/>
                </a:solidFill>
                <a:latin typeface="+mn-lt"/>
                <a:ea typeface="+mn-ea"/>
                <a:cs typeface="+mn-cs"/>
              </a:defRPr>
            </a:lvl5pPr>
          </a:lstStyle>
          <a:p>
            <a:pPr lvl="0"/>
            <a:r>
              <a:rPr lang="en-US" noProof="0"/>
              <a:t>Edit Master text styles</a:t>
            </a:r>
          </a:p>
        </p:txBody>
      </p:sp>
      <p:sp>
        <p:nvSpPr>
          <p:cNvPr id="68" name="Text Placeholder 8">
            <a:extLst>
              <a:ext uri="{FF2B5EF4-FFF2-40B4-BE49-F238E27FC236}">
                <a16:creationId xmlns:a16="http://schemas.microsoft.com/office/drawing/2014/main" id="{C67992FA-0F54-4DA6-AACA-039E6E09DB60}"/>
              </a:ext>
            </a:extLst>
          </p:cNvPr>
          <p:cNvSpPr>
            <a:spLocks noGrp="1"/>
          </p:cNvSpPr>
          <p:nvPr>
            <p:ph type="body" sz="quarter" idx="15"/>
          </p:nvPr>
        </p:nvSpPr>
        <p:spPr>
          <a:xfrm>
            <a:off x="7886700" y="2212277"/>
            <a:ext cx="3467102" cy="2231136"/>
          </a:xfrm>
          <a:solidFill>
            <a:schemeClr val="accent1">
              <a:alpha val="50000"/>
            </a:schemeClr>
          </a:solidFill>
        </p:spPr>
        <p:txBody>
          <a:bodyPr lIns="288000" tIns="288000" rIns="288000" bIns="288000">
            <a:normAutofit/>
          </a:bodyPr>
          <a:lstStyle>
            <a:lvl1pPr marL="0" indent="0">
              <a:buNone/>
              <a:defRPr sz="1400" i="0">
                <a:solidFill>
                  <a:schemeClr val="tx2"/>
                </a:solidFill>
              </a:defRPr>
            </a:lvl1pPr>
            <a:lvl2pPr marL="457200" indent="0">
              <a:buNone/>
              <a:defRPr sz="1400" i="1">
                <a:solidFill>
                  <a:schemeClr val="tx2"/>
                </a:solidFill>
              </a:defRPr>
            </a:lvl2pPr>
            <a:lvl3pPr marL="914400" indent="0">
              <a:buNone/>
              <a:defRPr sz="1400" i="1">
                <a:solidFill>
                  <a:schemeClr val="tx2"/>
                </a:solidFill>
              </a:defRPr>
            </a:lvl3pPr>
            <a:lvl4pPr marL="1371600" indent="0">
              <a:buNone/>
              <a:defRPr sz="1400" i="1">
                <a:solidFill>
                  <a:schemeClr val="tx2"/>
                </a:solidFill>
              </a:defRPr>
            </a:lvl4pPr>
            <a:lvl5pPr marL="1828800" indent="0">
              <a:buNone/>
              <a:defRPr sz="1400" i="1">
                <a:solidFill>
                  <a:schemeClr val="tx2"/>
                </a:solidFill>
              </a:defRPr>
            </a:lvl5pPr>
          </a:lstStyle>
          <a:p>
            <a:pPr lvl="0"/>
            <a:r>
              <a:rPr lang="en-US" noProof="0"/>
              <a:t>Edit Master text styles</a:t>
            </a:r>
          </a:p>
        </p:txBody>
      </p:sp>
      <p:sp>
        <p:nvSpPr>
          <p:cNvPr id="21" name="Rectangle 18" descr="Rectangle shape">
            <a:extLst>
              <a:ext uri="{FF2B5EF4-FFF2-40B4-BE49-F238E27FC236}">
                <a16:creationId xmlns:a16="http://schemas.microsoft.com/office/drawing/2014/main" id="{B791C558-0522-446C-B7FE-6CCCB2676E89}"/>
              </a:ext>
            </a:extLst>
          </p:cNvPr>
          <p:cNvSpPr/>
          <p:nvPr userDrawn="1"/>
        </p:nvSpPr>
        <p:spPr>
          <a:xfrm>
            <a:off x="4304523" y="1373103"/>
            <a:ext cx="7887478"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5810588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ase Study Content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F947FF51-80C5-433A-A515-4334E29588D0}"/>
              </a:ext>
            </a:extLst>
          </p:cNvPr>
          <p:cNvSpPr>
            <a:spLocks noGrp="1"/>
          </p:cNvSpPr>
          <p:nvPr>
            <p:ph type="body" idx="1"/>
          </p:nvPr>
        </p:nvSpPr>
        <p:spPr>
          <a:xfrm>
            <a:off x="862258" y="3636831"/>
            <a:ext cx="2939721" cy="1844288"/>
          </a:xfrm>
        </p:spPr>
        <p:txBody>
          <a:bodyPr lIns="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1" y="1851976"/>
            <a:ext cx="2962574" cy="1325563"/>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6" name="Text Placeholder 17">
            <a:extLst>
              <a:ext uri="{FF2B5EF4-FFF2-40B4-BE49-F238E27FC236}">
                <a16:creationId xmlns:a16="http://schemas.microsoft.com/office/drawing/2014/main" id="{177BAD76-5C75-4FA2-B792-300193BDC997}"/>
              </a:ext>
            </a:extLst>
          </p:cNvPr>
          <p:cNvSpPr>
            <a:spLocks noGrp="1"/>
          </p:cNvSpPr>
          <p:nvPr>
            <p:ph type="body" sz="quarter" idx="25"/>
          </p:nvPr>
        </p:nvSpPr>
        <p:spPr>
          <a:xfrm>
            <a:off x="5267325" y="1588458"/>
            <a:ext cx="6084888" cy="2118127"/>
          </a:xfrm>
        </p:spPr>
        <p:txBody>
          <a:bodyPr>
            <a:noAutofit/>
          </a:bodyPr>
          <a:lstStyle>
            <a:lvl1pPr marL="0" indent="0" algn="l">
              <a:spcBef>
                <a:spcPts val="600"/>
              </a:spcBef>
              <a:buNone/>
              <a:defRPr sz="1400" b="0" i="0">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Edit Master text styles</a:t>
            </a:r>
          </a:p>
        </p:txBody>
      </p:sp>
      <p:sp>
        <p:nvSpPr>
          <p:cNvPr id="29" name="Text Placeholder 17">
            <a:extLst>
              <a:ext uri="{FF2B5EF4-FFF2-40B4-BE49-F238E27FC236}">
                <a16:creationId xmlns:a16="http://schemas.microsoft.com/office/drawing/2014/main" id="{AE2A9BB2-4A2A-49A1-8337-C26A0EC27E25}"/>
              </a:ext>
            </a:extLst>
          </p:cNvPr>
          <p:cNvSpPr>
            <a:spLocks noGrp="1"/>
          </p:cNvSpPr>
          <p:nvPr>
            <p:ph type="body" sz="quarter" idx="28"/>
          </p:nvPr>
        </p:nvSpPr>
        <p:spPr>
          <a:xfrm>
            <a:off x="5267325" y="3932556"/>
            <a:ext cx="6084888" cy="1548563"/>
          </a:xfrm>
        </p:spPr>
        <p:txBody>
          <a:bodyPr>
            <a:noAutofit/>
          </a:bodyPr>
          <a:lstStyle>
            <a:lvl1pPr marL="216000" indent="-216000" algn="l">
              <a:spcBef>
                <a:spcPts val="600"/>
              </a:spcBef>
              <a:buClr>
                <a:schemeClr val="accent1"/>
              </a:buClr>
              <a:buFont typeface="Wingdings" panose="05000000000000000000" pitchFamily="2" charset="2"/>
              <a:buChar char="§"/>
              <a:defRPr sz="1400" b="0" i="0">
                <a:solidFill>
                  <a:schemeClr val="tx2"/>
                </a:solidFill>
                <a:latin typeface="+mn-lt"/>
              </a:defRPr>
            </a:lvl1pPr>
            <a:lvl2pPr marL="457200" indent="0" algn="ctr">
              <a:buNone/>
              <a:defRPr sz="2000" b="1">
                <a:solidFill>
                  <a:schemeClr val="tx1"/>
                </a:solidFill>
                <a:latin typeface="+mj-lt"/>
              </a:defRPr>
            </a:lvl2pPr>
            <a:lvl3pPr marL="914400" indent="0" algn="ctr">
              <a:buNone/>
              <a:defRPr sz="2000" b="1">
                <a:solidFill>
                  <a:schemeClr val="tx1"/>
                </a:solidFill>
                <a:latin typeface="+mj-lt"/>
              </a:defRPr>
            </a:lvl3pPr>
            <a:lvl4pPr marL="1371600" indent="0" algn="ctr">
              <a:buNone/>
              <a:defRPr sz="2000" b="1">
                <a:solidFill>
                  <a:schemeClr val="tx1"/>
                </a:solidFill>
                <a:latin typeface="+mj-lt"/>
              </a:defRPr>
            </a:lvl4pPr>
            <a:lvl5pPr marL="1828800" indent="0" algn="ctr">
              <a:buNone/>
              <a:defRPr sz="2000" b="1">
                <a:solidFill>
                  <a:schemeClr val="tx1"/>
                </a:solidFill>
                <a:latin typeface="+mj-lt"/>
              </a:defRPr>
            </a:lvl5pPr>
          </a:lstStyle>
          <a:p>
            <a:pPr lvl="0"/>
            <a:r>
              <a:rPr lang="en-US" noProof="0"/>
              <a:t>Edit Master text styles</a:t>
            </a:r>
          </a:p>
        </p:txBody>
      </p:sp>
      <p:sp>
        <p:nvSpPr>
          <p:cNvPr id="13" name="Rectangle 9" descr="Rectangle shape">
            <a:extLst>
              <a:ext uri="{FF2B5EF4-FFF2-40B4-BE49-F238E27FC236}">
                <a16:creationId xmlns:a16="http://schemas.microsoft.com/office/drawing/2014/main" id="{BAFA4FEF-7A90-4960-976C-29791A7BE2C2}"/>
              </a:ext>
            </a:extLst>
          </p:cNvPr>
          <p:cNvSpPr/>
          <p:nvPr userDrawn="1"/>
        </p:nvSpPr>
        <p:spPr>
          <a:xfrm>
            <a:off x="0" y="3292402"/>
            <a:ext cx="370971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992666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obile and Content Layout">
    <p:spTree>
      <p:nvGrpSpPr>
        <p:cNvPr id="1" name=""/>
        <p:cNvGrpSpPr/>
        <p:nvPr/>
      </p:nvGrpSpPr>
      <p:grpSpPr>
        <a:xfrm>
          <a:off x="0" y="0"/>
          <a:ext cx="0" cy="0"/>
          <a:chOff x="0" y="0"/>
          <a:chExt cx="0" cy="0"/>
        </a:xfrm>
      </p:grpSpPr>
      <p:sp>
        <p:nvSpPr>
          <p:cNvPr id="14" name="Rectangle 13" descr="Rectangle shape">
            <a:extLst>
              <a:ext uri="{FF2B5EF4-FFF2-40B4-BE49-F238E27FC236}">
                <a16:creationId xmlns:a16="http://schemas.microsoft.com/office/drawing/2014/main" id="{9FF20888-4CCD-4546-BBEE-8012B7FF897A}"/>
              </a:ext>
            </a:extLst>
          </p:cNvPr>
          <p:cNvSpPr/>
          <p:nvPr userDrawn="1"/>
        </p:nvSpPr>
        <p:spPr>
          <a:xfrm>
            <a:off x="862258" y="2808480"/>
            <a:ext cx="11329742"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Rectangle 1">
            <a:extLst>
              <a:ext uri="{FF2B5EF4-FFF2-40B4-BE49-F238E27FC236}">
                <a16:creationId xmlns:a16="http://schemas.microsoft.com/office/drawing/2014/main" id="{04338E56-892A-4A7D-A723-312505412F26}"/>
              </a:ext>
            </a:extLst>
          </p:cNvPr>
          <p:cNvSpPr/>
          <p:nvPr userDrawn="1"/>
        </p:nvSpPr>
        <p:spPr>
          <a:xfrm>
            <a:off x="6757260" y="636516"/>
            <a:ext cx="3291840" cy="5522976"/>
          </a:xfrm>
          <a:prstGeom prst="rect">
            <a:avLst/>
          </a:prstGeom>
          <a:blipFill>
            <a:blip r:embed="rId2"/>
            <a:stretch>
              <a:fillRect l="-1125" r="-112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F947FF51-80C5-433A-A515-4334E29588D0}"/>
              </a:ext>
            </a:extLst>
          </p:cNvPr>
          <p:cNvSpPr>
            <a:spLocks noGrp="1"/>
          </p:cNvSpPr>
          <p:nvPr>
            <p:ph type="body" idx="1"/>
          </p:nvPr>
        </p:nvSpPr>
        <p:spPr>
          <a:xfrm>
            <a:off x="862258" y="3095993"/>
            <a:ext cx="5242160" cy="539496"/>
          </a:xfrm>
        </p:spPr>
        <p:txBody>
          <a:bodyPr lIns="0" tIns="0" rIns="0" bIns="0" anchor="b">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0" name="Text Placeholder 2">
            <a:extLst>
              <a:ext uri="{FF2B5EF4-FFF2-40B4-BE49-F238E27FC236}">
                <a16:creationId xmlns:a16="http://schemas.microsoft.com/office/drawing/2014/main" id="{1F5FB13D-D6DC-4762-A443-A1E33781FA69}"/>
              </a:ext>
            </a:extLst>
          </p:cNvPr>
          <p:cNvSpPr>
            <a:spLocks noGrp="1"/>
          </p:cNvSpPr>
          <p:nvPr>
            <p:ph type="body" idx="13"/>
          </p:nvPr>
        </p:nvSpPr>
        <p:spPr>
          <a:xfrm>
            <a:off x="862258" y="3828000"/>
            <a:ext cx="5233742" cy="2175392"/>
          </a:xfrm>
        </p:spPr>
        <p:txBody>
          <a:bodyPr lIns="0" tIns="0" rIns="0" bIns="0" anchor="t" anchorCtr="0">
            <a:normAutofit/>
          </a:bodyPr>
          <a:lstStyle>
            <a:lvl1pPr marL="216000" indent="-216000">
              <a:spcBef>
                <a:spcPts val="600"/>
              </a:spcBef>
              <a:buClr>
                <a:schemeClr val="bg2"/>
              </a:buClr>
              <a:buFont typeface="Wingdings" panose="05000000000000000000" pitchFamily="2" charset="2"/>
              <a:buChar char="§"/>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0" y="1391821"/>
            <a:ext cx="5262327" cy="1325563"/>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 MASTER TITLE</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13" name="Picture Placeholder 7">
            <a:extLst>
              <a:ext uri="{FF2B5EF4-FFF2-40B4-BE49-F238E27FC236}">
                <a16:creationId xmlns:a16="http://schemas.microsoft.com/office/drawing/2014/main" id="{BDF13B40-70E6-4C5A-858B-DC39631DE0F6}"/>
              </a:ext>
            </a:extLst>
          </p:cNvPr>
          <p:cNvSpPr>
            <a:spLocks noGrp="1"/>
          </p:cNvSpPr>
          <p:nvPr>
            <p:ph type="pic" sz="quarter" idx="17"/>
          </p:nvPr>
        </p:nvSpPr>
        <p:spPr>
          <a:xfrm>
            <a:off x="7114111" y="1485605"/>
            <a:ext cx="2075688" cy="3639312"/>
          </a:xfrm>
        </p:spPr>
        <p:txBody>
          <a:bodyPr tIns="756000" rIns="72000"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35917543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7899954E-D83C-4E03-A51E-E9EFC4CB52C8}"/>
              </a:ext>
            </a:extLst>
          </p:cNvPr>
          <p:cNvSpPr/>
          <p:nvPr userDrawn="1"/>
        </p:nvSpPr>
        <p:spPr>
          <a:xfrm>
            <a:off x="0" y="0"/>
            <a:ext cx="12192000" cy="6858000"/>
          </a:xfrm>
          <a:prstGeom prst="rect">
            <a:avLst/>
          </a:prstGeom>
          <a:blipFill>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Прямоугольник 3">
            <a:extLst>
              <a:ext uri="{FF2B5EF4-FFF2-40B4-BE49-F238E27FC236}">
                <a16:creationId xmlns:a16="http://schemas.microsoft.com/office/drawing/2014/main" id="{15FAA74F-DE92-4414-B0C7-466184CBCC99}"/>
              </a:ext>
            </a:extLst>
          </p:cNvPr>
          <p:cNvSpPr/>
          <p:nvPr userDrawn="1"/>
        </p:nvSpPr>
        <p:spPr>
          <a:xfrm>
            <a:off x="4093463" y="404813"/>
            <a:ext cx="4005072" cy="171281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ECEEB3FF-7F57-482E-BA1B-44AD9E95F077}"/>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12" name="Title 1">
            <a:extLst>
              <a:ext uri="{FF2B5EF4-FFF2-40B4-BE49-F238E27FC236}">
                <a16:creationId xmlns:a16="http://schemas.microsoft.com/office/drawing/2014/main" id="{0824308D-CE80-4FF7-81BB-AFBECF7EA2C0}"/>
              </a:ext>
            </a:extLst>
          </p:cNvPr>
          <p:cNvSpPr>
            <a:spLocks noGrp="1"/>
          </p:cNvSpPr>
          <p:nvPr>
            <p:ph type="title" hasCustomPrompt="1"/>
          </p:nvPr>
        </p:nvSpPr>
        <p:spPr>
          <a:xfrm>
            <a:off x="4093464" y="2117623"/>
            <a:ext cx="4005072" cy="2977551"/>
          </a:xfrm>
          <a:solidFill>
            <a:schemeClr val="tx1"/>
          </a:solidFill>
        </p:spPr>
        <p:txBody>
          <a:bodyPr tIns="72000" bIns="216000" anchor="b">
            <a:normAutofit/>
          </a:bodyPr>
          <a:lstStyle>
            <a:lvl1pPr algn="ctr">
              <a:lnSpc>
                <a:spcPct val="85000"/>
              </a:lnSpc>
              <a:defRPr lang="ru-RU" sz="6000" b="1" kern="1200" dirty="0">
                <a:solidFill>
                  <a:schemeClr val="bg2"/>
                </a:solidFill>
                <a:latin typeface="+mj-lt"/>
                <a:ea typeface="+mn-ea"/>
                <a:cs typeface="+mn-cs"/>
              </a:defRPr>
            </a:lvl1pPr>
          </a:lstStyle>
          <a:p>
            <a:r>
              <a:rPr lang="en-US" noProof="0"/>
              <a:t>CLICK TO EDIT TITLE</a:t>
            </a:r>
          </a:p>
        </p:txBody>
      </p:sp>
      <p:sp>
        <p:nvSpPr>
          <p:cNvPr id="10" name="Rectangle 6" descr="Rectangle shape">
            <a:extLst>
              <a:ext uri="{FF2B5EF4-FFF2-40B4-BE49-F238E27FC236}">
                <a16:creationId xmlns:a16="http://schemas.microsoft.com/office/drawing/2014/main" id="{0A900D34-4B01-4389-9CFF-FFCB0CF7A3CC}"/>
              </a:ext>
            </a:extLst>
          </p:cNvPr>
          <p:cNvSpPr/>
          <p:nvPr userDrawn="1"/>
        </p:nvSpPr>
        <p:spPr>
          <a:xfrm>
            <a:off x="4922520" y="1916455"/>
            <a:ext cx="726948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Прямоугольник 14">
            <a:extLst>
              <a:ext uri="{FF2B5EF4-FFF2-40B4-BE49-F238E27FC236}">
                <a16:creationId xmlns:a16="http://schemas.microsoft.com/office/drawing/2014/main" id="{18865235-7FA6-4F58-B90E-4404EAE577DF}"/>
              </a:ext>
            </a:extLst>
          </p:cNvPr>
          <p:cNvSpPr/>
          <p:nvPr userDrawn="1"/>
        </p:nvSpPr>
        <p:spPr>
          <a:xfrm>
            <a:off x="4093463" y="5095174"/>
            <a:ext cx="4005072" cy="22403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5" descr="Rectangle shape">
            <a:extLst>
              <a:ext uri="{FF2B5EF4-FFF2-40B4-BE49-F238E27FC236}">
                <a16:creationId xmlns:a16="http://schemas.microsoft.com/office/drawing/2014/main" id="{72ED261F-FABA-4D73-8360-A897A6082FA6}"/>
              </a:ext>
            </a:extLst>
          </p:cNvPr>
          <p:cNvSpPr/>
          <p:nvPr userDrawn="1"/>
        </p:nvSpPr>
        <p:spPr>
          <a:xfrm>
            <a:off x="-1" y="5095175"/>
            <a:ext cx="726948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Subtitle 2">
            <a:extLst>
              <a:ext uri="{FF2B5EF4-FFF2-40B4-BE49-F238E27FC236}">
                <a16:creationId xmlns:a16="http://schemas.microsoft.com/office/drawing/2014/main" id="{36BBECC5-64BD-44F1-A950-4C2D9B613291}"/>
              </a:ext>
            </a:extLst>
          </p:cNvPr>
          <p:cNvSpPr>
            <a:spLocks noGrp="1"/>
          </p:cNvSpPr>
          <p:nvPr>
            <p:ph type="subTitle" idx="1"/>
          </p:nvPr>
        </p:nvSpPr>
        <p:spPr>
          <a:xfrm>
            <a:off x="4093462" y="5296342"/>
            <a:ext cx="4005073" cy="1561658"/>
          </a:xfrm>
          <a:solidFill>
            <a:schemeClr val="tx1"/>
          </a:solidFill>
        </p:spPr>
        <p:txBody>
          <a:bodyPr vert="horz" lIns="91440" tIns="90000" rIns="91440" bIns="90000" rtlCol="0" anchor="ctr" anchorCtr="0">
            <a:noAutofit/>
          </a:bodyPr>
          <a:lstStyle>
            <a:lvl1pPr marL="0" indent="0" algn="ctr">
              <a:buNone/>
              <a:defRPr lang="en-US" sz="2800" i="0">
                <a:solidFill>
                  <a:schemeClr val="bg1"/>
                </a:solidFill>
              </a:defRPr>
            </a:lvl1pPr>
          </a:lstStyle>
          <a:p>
            <a:pPr marL="228600" lvl="0" indent="-228600" algn="ctr">
              <a:spcBef>
                <a:spcPts val="600"/>
              </a:spcBef>
            </a:pPr>
            <a:r>
              <a:rPr lang="en-US" noProof="0"/>
              <a:t>Click to edit Master subtitle style</a:t>
            </a:r>
          </a:p>
        </p:txBody>
      </p:sp>
    </p:spTree>
    <p:extLst>
      <p:ext uri="{BB962C8B-B14F-4D97-AF65-F5344CB8AC3E}">
        <p14:creationId xmlns:p14="http://schemas.microsoft.com/office/powerpoint/2010/main" val="27400759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E8D30891-044A-4B6F-9E44-2C5CD52CAE5A}"/>
              </a:ext>
            </a:extLst>
          </p:cNvPr>
          <p:cNvSpPr/>
          <p:nvPr userDrawn="1"/>
        </p:nvSpPr>
        <p:spPr>
          <a:xfrm>
            <a:off x="4117848" y="0"/>
            <a:ext cx="8074152"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70061FC-03E6-461D-AD5E-F586206AB6DB}"/>
              </a:ext>
            </a:extLst>
          </p:cNvPr>
          <p:cNvSpPr>
            <a:spLocks noGrp="1"/>
          </p:cNvSpPr>
          <p:nvPr>
            <p:ph type="title" hasCustomPrompt="1"/>
          </p:nvPr>
        </p:nvSpPr>
        <p:spPr>
          <a:xfrm>
            <a:off x="839788" y="2839696"/>
            <a:ext cx="5879592" cy="2136164"/>
          </a:xfrm>
          <a:solidFill>
            <a:schemeClr val="tx1"/>
          </a:solidFill>
        </p:spPr>
        <p:txBody>
          <a:bodyPr lIns="432000" tIns="1332000" rIns="288000" bIns="1188000">
            <a:normAutofit/>
          </a:bodyPr>
          <a:lstStyle>
            <a:lvl1pPr>
              <a:defRPr lang="ru-RU" sz="6000" b="1" kern="1200" dirty="0">
                <a:solidFill>
                  <a:schemeClr val="bg2"/>
                </a:solidFill>
                <a:latin typeface="+mj-lt"/>
                <a:ea typeface="+mn-ea"/>
                <a:cs typeface="+mn-cs"/>
              </a:defRPr>
            </a:lvl1pPr>
          </a:lstStyle>
          <a:p>
            <a:r>
              <a:rPr lang="en-US" noProof="0"/>
              <a:t>CLICK TO EDIT</a:t>
            </a:r>
          </a:p>
        </p:txBody>
      </p:sp>
      <p:sp>
        <p:nvSpPr>
          <p:cNvPr id="7" name="Slide Number Placeholder 6">
            <a:extLst>
              <a:ext uri="{FF2B5EF4-FFF2-40B4-BE49-F238E27FC236}">
                <a16:creationId xmlns:a16="http://schemas.microsoft.com/office/drawing/2014/main" id="{62F291F5-706F-4B04-9757-B8F1D883D295}"/>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8" name="Rectangle 6" descr="Rectangle shape">
            <a:extLst>
              <a:ext uri="{FF2B5EF4-FFF2-40B4-BE49-F238E27FC236}">
                <a16:creationId xmlns:a16="http://schemas.microsoft.com/office/drawing/2014/main" id="{34F9E77E-D12E-44C4-BDFA-352E61E1D14C}"/>
              </a:ext>
            </a:extLst>
          </p:cNvPr>
          <p:cNvSpPr/>
          <p:nvPr userDrawn="1"/>
        </p:nvSpPr>
        <p:spPr>
          <a:xfrm>
            <a:off x="1266000" y="4956850"/>
            <a:ext cx="1092600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6" descr="Rectangle shape">
            <a:extLst>
              <a:ext uri="{FF2B5EF4-FFF2-40B4-BE49-F238E27FC236}">
                <a16:creationId xmlns:a16="http://schemas.microsoft.com/office/drawing/2014/main" id="{4C5077D8-7618-454B-9F54-DDC6AF1C8BE9}"/>
              </a:ext>
            </a:extLst>
          </p:cNvPr>
          <p:cNvSpPr/>
          <p:nvPr userDrawn="1"/>
        </p:nvSpPr>
        <p:spPr>
          <a:xfrm>
            <a:off x="839789" y="4953080"/>
            <a:ext cx="426211" cy="2087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7DCA489B-C5F7-4E9C-B3E3-881B0B99FA70}"/>
              </a:ext>
            </a:extLst>
          </p:cNvPr>
          <p:cNvSpPr>
            <a:spLocks noGrp="1"/>
          </p:cNvSpPr>
          <p:nvPr>
            <p:ph type="body" idx="1"/>
          </p:nvPr>
        </p:nvSpPr>
        <p:spPr>
          <a:xfrm>
            <a:off x="836613" y="5165559"/>
            <a:ext cx="5879592" cy="892341"/>
          </a:xfrm>
          <a:solidFill>
            <a:schemeClr val="tx1"/>
          </a:solidFill>
        </p:spPr>
        <p:txBody>
          <a:bodyPr vert="horz" lIns="432000" tIns="144000" rIns="144000" bIns="144000" rtlCol="0" anchor="ctr" anchorCtr="0">
            <a:normAutofit/>
          </a:bodyPr>
          <a:lstStyle>
            <a:lvl1pPr marL="0" indent="0">
              <a:buNone/>
              <a:defRPr lang="en-US" sz="2800" i="0">
                <a:solidFill>
                  <a:schemeClr val="bg1"/>
                </a:solidFill>
              </a:defRPr>
            </a:lvl1pPr>
          </a:lstStyle>
          <a:p>
            <a:pPr marL="228600" lvl="0" indent="-228600">
              <a:lnSpc>
                <a:spcPct val="85000"/>
              </a:lnSpc>
              <a:spcBef>
                <a:spcPts val="0"/>
              </a:spcBef>
            </a:pPr>
            <a:r>
              <a:rPr lang="en-US" noProof="0"/>
              <a:t>Edit Master text styles</a:t>
            </a:r>
          </a:p>
        </p:txBody>
      </p:sp>
    </p:spTree>
    <p:extLst>
      <p:ext uri="{BB962C8B-B14F-4D97-AF65-F5344CB8AC3E}">
        <p14:creationId xmlns:p14="http://schemas.microsoft.com/office/powerpoint/2010/main" val="14890742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1" descr="Rectangle shape">
            <a:extLst>
              <a:ext uri="{FF2B5EF4-FFF2-40B4-BE49-F238E27FC236}">
                <a16:creationId xmlns:a16="http://schemas.microsoft.com/office/drawing/2014/main" id="{5E384AC3-A3B2-41AF-859D-A91319695A80}"/>
              </a:ext>
            </a:extLst>
          </p:cNvPr>
          <p:cNvSpPr/>
          <p:nvPr userDrawn="1"/>
        </p:nvSpPr>
        <p:spPr>
          <a:xfrm>
            <a:off x="-1" y="1593587"/>
            <a:ext cx="1028588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DF7EF2D-3C1A-424C-A354-A32F5C031732}"/>
              </a:ext>
            </a:extLst>
          </p:cNvPr>
          <p:cNvSpPr>
            <a:spLocks noGrp="1"/>
          </p:cNvSpPr>
          <p:nvPr>
            <p:ph type="title"/>
          </p:nvPr>
        </p:nvSpPr>
        <p:spPr>
          <a:xfrm>
            <a:off x="838200" y="365125"/>
            <a:ext cx="10515600" cy="1187811"/>
          </a:xfrm>
        </p:spPr>
        <p:txBody>
          <a:bodyPr/>
          <a:lstStyle/>
          <a:p>
            <a:r>
              <a:rPr lang="en-US" noProof="0"/>
              <a:t>Click to edit Master title style</a:t>
            </a:r>
          </a:p>
        </p:txBody>
      </p:sp>
      <p:sp>
        <p:nvSpPr>
          <p:cNvPr id="16" name="Content Placeholder 2">
            <a:extLst>
              <a:ext uri="{FF2B5EF4-FFF2-40B4-BE49-F238E27FC236}">
                <a16:creationId xmlns:a16="http://schemas.microsoft.com/office/drawing/2014/main" id="{19C5C32A-5788-45B9-9EE4-6043A12F95C3}"/>
              </a:ext>
            </a:extLst>
          </p:cNvPr>
          <p:cNvSpPr>
            <a:spLocks noGrp="1"/>
          </p:cNvSpPr>
          <p:nvPr>
            <p:ph idx="1"/>
          </p:nvPr>
        </p:nvSpPr>
        <p:spPr>
          <a:xfrm>
            <a:off x="838200" y="1825625"/>
            <a:ext cx="10515600" cy="411326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088495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ft Picture and Content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Title 1">
            <a:extLst>
              <a:ext uri="{FF2B5EF4-FFF2-40B4-BE49-F238E27FC236}">
                <a16:creationId xmlns:a16="http://schemas.microsoft.com/office/drawing/2014/main" id="{17D975D9-06B9-4C78-AD70-6CDDD65987DA}"/>
              </a:ext>
            </a:extLst>
          </p:cNvPr>
          <p:cNvSpPr>
            <a:spLocks noGrp="1"/>
          </p:cNvSpPr>
          <p:nvPr>
            <p:ph type="title" hasCustomPrompt="1"/>
          </p:nvPr>
        </p:nvSpPr>
        <p:spPr>
          <a:xfrm>
            <a:off x="6958722" y="2193928"/>
            <a:ext cx="4405067" cy="1325563"/>
          </a:xfrm>
        </p:spPr>
        <p:txBody>
          <a:bodyPr lIns="0" tIns="0" rIns="0" bIns="0" anchor="b" anchorCtr="0">
            <a:normAutofit/>
          </a:bodyPr>
          <a:lstStyle>
            <a:lvl1pPr>
              <a:defRPr sz="3600" b="1"/>
            </a:lvl1pPr>
          </a:lstStyle>
          <a:p>
            <a:r>
              <a:rPr lang="en-US" noProof="0"/>
              <a:t>CLICK TO EDIT MASTER TITLE</a:t>
            </a:r>
          </a:p>
        </p:txBody>
      </p:sp>
      <p:sp>
        <p:nvSpPr>
          <p:cNvPr id="20" name="Text Placeholder 2">
            <a:extLst>
              <a:ext uri="{FF2B5EF4-FFF2-40B4-BE49-F238E27FC236}">
                <a16:creationId xmlns:a16="http://schemas.microsoft.com/office/drawing/2014/main" id="{F8424E24-3E04-4F28-8CE4-6A20781987A7}"/>
              </a:ext>
            </a:extLst>
          </p:cNvPr>
          <p:cNvSpPr>
            <a:spLocks noGrp="1"/>
          </p:cNvSpPr>
          <p:nvPr>
            <p:ph type="body" idx="1"/>
          </p:nvPr>
        </p:nvSpPr>
        <p:spPr>
          <a:xfrm>
            <a:off x="6958722" y="3937409"/>
            <a:ext cx="4412151" cy="539496"/>
          </a:xfrm>
        </p:spPr>
        <p:txBody>
          <a:bodyPr lIns="0" tIns="0" rIns="0" bIns="0" anchor="b">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1" name="Text Placeholder 2">
            <a:extLst>
              <a:ext uri="{FF2B5EF4-FFF2-40B4-BE49-F238E27FC236}">
                <a16:creationId xmlns:a16="http://schemas.microsoft.com/office/drawing/2014/main" id="{5AA4AD4A-8E8A-4E95-9E11-6FE9B001838A}"/>
              </a:ext>
            </a:extLst>
          </p:cNvPr>
          <p:cNvSpPr>
            <a:spLocks noGrp="1"/>
          </p:cNvSpPr>
          <p:nvPr>
            <p:ph type="body" idx="13"/>
          </p:nvPr>
        </p:nvSpPr>
        <p:spPr>
          <a:xfrm>
            <a:off x="6958722" y="4669416"/>
            <a:ext cx="4405066" cy="1159884"/>
          </a:xfrm>
        </p:spPr>
        <p:txBody>
          <a:bodyPr lIns="0" tIns="0" rIns="0" bIns="0" anchor="t" anchorCtr="0">
            <a:normAutofit/>
          </a:bodyPr>
          <a:lstStyle>
            <a:lvl1pPr marL="0" indent="0">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2" name="Picture Placeholder 7">
            <a:extLst>
              <a:ext uri="{FF2B5EF4-FFF2-40B4-BE49-F238E27FC236}">
                <a16:creationId xmlns:a16="http://schemas.microsoft.com/office/drawing/2014/main" id="{D8E759F5-A035-4785-8820-32AD1B0FD021}"/>
              </a:ext>
            </a:extLst>
          </p:cNvPr>
          <p:cNvSpPr>
            <a:spLocks noGrp="1"/>
          </p:cNvSpPr>
          <p:nvPr>
            <p:ph type="pic" sz="quarter" idx="14"/>
          </p:nvPr>
        </p:nvSpPr>
        <p:spPr>
          <a:xfrm>
            <a:off x="0" y="1028700"/>
            <a:ext cx="6103084" cy="4800600"/>
          </a:xfrm>
        </p:spPr>
        <p:txBody>
          <a:bodyPr lIns="0" tIns="0" rIns="0" bIns="0" anchor="ctr" anchorCtr="0">
            <a:noAutofit/>
          </a:bodyPr>
          <a:lstStyle>
            <a:lvl1pPr marL="0" indent="0" algn="ctr">
              <a:buNone/>
              <a:defRPr sz="1800"/>
            </a:lvl1pPr>
          </a:lstStyle>
          <a:p>
            <a:r>
              <a:rPr lang="en-US" noProof="0"/>
              <a:t>Click icon to add picture</a:t>
            </a:r>
            <a:endParaRPr lang="en-US" noProof="0" dirty="0"/>
          </a:p>
        </p:txBody>
      </p:sp>
      <p:sp>
        <p:nvSpPr>
          <p:cNvPr id="23" name="Picture Placeholder 13">
            <a:extLst>
              <a:ext uri="{FF2B5EF4-FFF2-40B4-BE49-F238E27FC236}">
                <a16:creationId xmlns:a16="http://schemas.microsoft.com/office/drawing/2014/main" id="{027A9CD4-070D-43A3-88C7-FA9F42DA277C}"/>
              </a:ext>
            </a:extLst>
          </p:cNvPr>
          <p:cNvSpPr>
            <a:spLocks noGrp="1"/>
          </p:cNvSpPr>
          <p:nvPr>
            <p:ph type="pic" sz="quarter" idx="16"/>
          </p:nvPr>
        </p:nvSpPr>
        <p:spPr>
          <a:xfrm>
            <a:off x="9013409"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11" name="Rectangle 22" descr="Rectangle shape">
            <a:extLst>
              <a:ext uri="{FF2B5EF4-FFF2-40B4-BE49-F238E27FC236}">
                <a16:creationId xmlns:a16="http://schemas.microsoft.com/office/drawing/2014/main" id="{7BAA7414-D7E1-4BB4-98C3-E169FD560880}"/>
              </a:ext>
            </a:extLst>
          </p:cNvPr>
          <p:cNvSpPr/>
          <p:nvPr userDrawn="1"/>
        </p:nvSpPr>
        <p:spPr>
          <a:xfrm>
            <a:off x="6102067" y="3654638"/>
            <a:ext cx="3264408"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984525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1" descr="Rectangle shape">
            <a:extLst>
              <a:ext uri="{FF2B5EF4-FFF2-40B4-BE49-F238E27FC236}">
                <a16:creationId xmlns:a16="http://schemas.microsoft.com/office/drawing/2014/main" id="{5E384AC3-A3B2-41AF-859D-A91319695A80}"/>
              </a:ext>
            </a:extLst>
          </p:cNvPr>
          <p:cNvSpPr/>
          <p:nvPr userDrawn="1"/>
        </p:nvSpPr>
        <p:spPr>
          <a:xfrm>
            <a:off x="-1" y="1593587"/>
            <a:ext cx="1028588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DF7EF2D-3C1A-424C-A354-A32F5C031732}"/>
              </a:ext>
            </a:extLst>
          </p:cNvPr>
          <p:cNvSpPr>
            <a:spLocks noGrp="1"/>
          </p:cNvSpPr>
          <p:nvPr>
            <p:ph type="title"/>
          </p:nvPr>
        </p:nvSpPr>
        <p:spPr>
          <a:xfrm>
            <a:off x="838200" y="365125"/>
            <a:ext cx="10515600" cy="1187811"/>
          </a:xfrm>
        </p:spPr>
        <p:txBody>
          <a:bodyPr/>
          <a:lstStyle/>
          <a:p>
            <a:r>
              <a:rPr lang="en-US" noProof="0"/>
              <a:t>Click to edit Master title style</a:t>
            </a:r>
          </a:p>
        </p:txBody>
      </p:sp>
      <p:sp>
        <p:nvSpPr>
          <p:cNvPr id="10" name="Content Placeholder 3">
            <a:extLst>
              <a:ext uri="{FF2B5EF4-FFF2-40B4-BE49-F238E27FC236}">
                <a16:creationId xmlns:a16="http://schemas.microsoft.com/office/drawing/2014/main" id="{10D7E270-C747-45FB-A97F-14B73F53F901}"/>
              </a:ext>
            </a:extLst>
          </p:cNvPr>
          <p:cNvSpPr>
            <a:spLocks noGrp="1"/>
          </p:cNvSpPr>
          <p:nvPr>
            <p:ph sz="half" idx="2"/>
          </p:nvPr>
        </p:nvSpPr>
        <p:spPr>
          <a:xfrm>
            <a:off x="6172200" y="1825625"/>
            <a:ext cx="5181600" cy="411326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2">
            <a:extLst>
              <a:ext uri="{FF2B5EF4-FFF2-40B4-BE49-F238E27FC236}">
                <a16:creationId xmlns:a16="http://schemas.microsoft.com/office/drawing/2014/main" id="{63B39A0C-6C9B-424E-B638-435C971B9035}"/>
              </a:ext>
            </a:extLst>
          </p:cNvPr>
          <p:cNvSpPr>
            <a:spLocks noGrp="1"/>
          </p:cNvSpPr>
          <p:nvPr>
            <p:ph sz="half" idx="1"/>
          </p:nvPr>
        </p:nvSpPr>
        <p:spPr>
          <a:xfrm>
            <a:off x="838200" y="1825625"/>
            <a:ext cx="5181600" cy="411326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7176681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1" descr="Rectangle shape">
            <a:extLst>
              <a:ext uri="{FF2B5EF4-FFF2-40B4-BE49-F238E27FC236}">
                <a16:creationId xmlns:a16="http://schemas.microsoft.com/office/drawing/2014/main" id="{5E384AC3-A3B2-41AF-859D-A91319695A80}"/>
              </a:ext>
            </a:extLst>
          </p:cNvPr>
          <p:cNvSpPr/>
          <p:nvPr userDrawn="1"/>
        </p:nvSpPr>
        <p:spPr>
          <a:xfrm>
            <a:off x="-1" y="1593587"/>
            <a:ext cx="1028588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DF7EF2D-3C1A-424C-A354-A32F5C031732}"/>
              </a:ext>
            </a:extLst>
          </p:cNvPr>
          <p:cNvSpPr>
            <a:spLocks noGrp="1"/>
          </p:cNvSpPr>
          <p:nvPr>
            <p:ph type="title"/>
          </p:nvPr>
        </p:nvSpPr>
        <p:spPr>
          <a:xfrm>
            <a:off x="838200" y="365125"/>
            <a:ext cx="10515600" cy="1187811"/>
          </a:xfrm>
        </p:spPr>
        <p:txBody>
          <a:bodyPr/>
          <a:lstStyle/>
          <a:p>
            <a:r>
              <a:rPr lang="en-US" noProof="0"/>
              <a:t>Click to edit Master title style</a:t>
            </a:r>
          </a:p>
        </p:txBody>
      </p:sp>
      <p:sp>
        <p:nvSpPr>
          <p:cNvPr id="10" name="Content Placeholder 3">
            <a:extLst>
              <a:ext uri="{FF2B5EF4-FFF2-40B4-BE49-F238E27FC236}">
                <a16:creationId xmlns:a16="http://schemas.microsoft.com/office/drawing/2014/main" id="{850A0897-12BD-44B8-A42A-3A5C2AF4D85E}"/>
              </a:ext>
            </a:extLst>
          </p:cNvPr>
          <p:cNvSpPr>
            <a:spLocks noGrp="1"/>
          </p:cNvSpPr>
          <p:nvPr>
            <p:ph sz="half" idx="2"/>
          </p:nvPr>
        </p:nvSpPr>
        <p:spPr>
          <a:xfrm>
            <a:off x="839788" y="2505075"/>
            <a:ext cx="5157787" cy="343381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4">
            <a:extLst>
              <a:ext uri="{FF2B5EF4-FFF2-40B4-BE49-F238E27FC236}">
                <a16:creationId xmlns:a16="http://schemas.microsoft.com/office/drawing/2014/main" id="{FB3B52FC-6C01-4691-8A4C-515E4AD91627}"/>
              </a:ext>
            </a:extLst>
          </p:cNvPr>
          <p:cNvSpPr>
            <a:spLocks noGrp="1"/>
          </p:cNvSpPr>
          <p:nvPr>
            <p:ph type="body" sz="quarter" idx="3"/>
          </p:nvPr>
        </p:nvSpPr>
        <p:spPr>
          <a:xfrm>
            <a:off x="6172200" y="1835405"/>
            <a:ext cx="5183188" cy="629019"/>
          </a:xfrm>
        </p:spPr>
        <p:txBody>
          <a:bodyPr anchor="b"/>
          <a:lstStyle>
            <a:lvl1pPr marL="0" indent="0">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2" name="Content Placeholder 5">
            <a:extLst>
              <a:ext uri="{FF2B5EF4-FFF2-40B4-BE49-F238E27FC236}">
                <a16:creationId xmlns:a16="http://schemas.microsoft.com/office/drawing/2014/main" id="{7A7E6861-785E-404A-A922-8C16D9A32887}"/>
              </a:ext>
            </a:extLst>
          </p:cNvPr>
          <p:cNvSpPr>
            <a:spLocks noGrp="1"/>
          </p:cNvSpPr>
          <p:nvPr>
            <p:ph sz="quarter" idx="4"/>
          </p:nvPr>
        </p:nvSpPr>
        <p:spPr>
          <a:xfrm>
            <a:off x="6172200" y="2505075"/>
            <a:ext cx="5183188" cy="343381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2">
            <a:extLst>
              <a:ext uri="{FF2B5EF4-FFF2-40B4-BE49-F238E27FC236}">
                <a16:creationId xmlns:a16="http://schemas.microsoft.com/office/drawing/2014/main" id="{F5A918AA-979F-4672-80CF-28680D6021CA}"/>
              </a:ext>
            </a:extLst>
          </p:cNvPr>
          <p:cNvSpPr>
            <a:spLocks noGrp="1"/>
          </p:cNvSpPr>
          <p:nvPr>
            <p:ph type="body" idx="1"/>
          </p:nvPr>
        </p:nvSpPr>
        <p:spPr>
          <a:xfrm>
            <a:off x="839788" y="1835405"/>
            <a:ext cx="5157787" cy="629019"/>
          </a:xfrm>
        </p:spPr>
        <p:txBody>
          <a:bodyPr vert="horz" lIns="91440" tIns="45720" rIns="91440" bIns="45720" rtlCol="0" anchor="b">
            <a:normAutofit/>
          </a:bodyPr>
          <a:lstStyle>
            <a:lvl1pPr marL="0" indent="0">
              <a:buNone/>
              <a:defRPr lang="en-US" b="1">
                <a:solidFill>
                  <a:schemeClr val="tx1"/>
                </a:solidFill>
              </a:defRPr>
            </a:lvl1pPr>
          </a:lstStyle>
          <a:p>
            <a:pPr marL="228600" lvl="0" indent="-228600"/>
            <a:r>
              <a:rPr lang="en-US" noProof="0"/>
              <a:t>Edit Master text styles</a:t>
            </a:r>
          </a:p>
        </p:txBody>
      </p:sp>
    </p:spTree>
    <p:extLst>
      <p:ext uri="{BB962C8B-B14F-4D97-AF65-F5344CB8AC3E}">
        <p14:creationId xmlns:p14="http://schemas.microsoft.com/office/powerpoint/2010/main" val="6648159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1" descr="Rectangle shape">
            <a:extLst>
              <a:ext uri="{FF2B5EF4-FFF2-40B4-BE49-F238E27FC236}">
                <a16:creationId xmlns:a16="http://schemas.microsoft.com/office/drawing/2014/main" id="{5E384AC3-A3B2-41AF-859D-A91319695A80}"/>
              </a:ext>
            </a:extLst>
          </p:cNvPr>
          <p:cNvSpPr/>
          <p:nvPr userDrawn="1"/>
        </p:nvSpPr>
        <p:spPr>
          <a:xfrm>
            <a:off x="-1" y="1593587"/>
            <a:ext cx="1028588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DF7EF2D-3C1A-424C-A354-A32F5C031732}"/>
              </a:ext>
            </a:extLst>
          </p:cNvPr>
          <p:cNvSpPr>
            <a:spLocks noGrp="1"/>
          </p:cNvSpPr>
          <p:nvPr>
            <p:ph type="title"/>
          </p:nvPr>
        </p:nvSpPr>
        <p:spPr>
          <a:xfrm>
            <a:off x="838200" y="365125"/>
            <a:ext cx="10515600" cy="1187811"/>
          </a:xfrm>
        </p:spPr>
        <p:txBody>
          <a:bodyPr/>
          <a:lstStyle/>
          <a:p>
            <a:r>
              <a:rPr lang="en-US" noProof="0"/>
              <a:t>Click to edit Master title style</a:t>
            </a:r>
          </a:p>
        </p:txBody>
      </p:sp>
    </p:spTree>
    <p:extLst>
      <p:ext uri="{BB962C8B-B14F-4D97-AF65-F5344CB8AC3E}">
        <p14:creationId xmlns:p14="http://schemas.microsoft.com/office/powerpoint/2010/main" val="46164824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1" descr="Rectangle shape">
            <a:extLst>
              <a:ext uri="{FF2B5EF4-FFF2-40B4-BE49-F238E27FC236}">
                <a16:creationId xmlns:a16="http://schemas.microsoft.com/office/drawing/2014/main" id="{5E384AC3-A3B2-41AF-859D-A91319695A80}"/>
              </a:ext>
            </a:extLst>
          </p:cNvPr>
          <p:cNvSpPr/>
          <p:nvPr userDrawn="1"/>
        </p:nvSpPr>
        <p:spPr>
          <a:xfrm>
            <a:off x="-1" y="1593587"/>
            <a:ext cx="1028588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DF7EF2D-3C1A-424C-A354-A32F5C031732}"/>
              </a:ext>
            </a:extLst>
          </p:cNvPr>
          <p:cNvSpPr>
            <a:spLocks noGrp="1"/>
          </p:cNvSpPr>
          <p:nvPr>
            <p:ph type="title"/>
          </p:nvPr>
        </p:nvSpPr>
        <p:spPr>
          <a:xfrm>
            <a:off x="838200" y="365125"/>
            <a:ext cx="10515600" cy="1187811"/>
          </a:xfrm>
        </p:spPr>
        <p:txBody>
          <a:bodyPr/>
          <a:lstStyle/>
          <a:p>
            <a:r>
              <a:rPr lang="en-US" noProof="0"/>
              <a:t>Click to edit Master title style</a:t>
            </a:r>
          </a:p>
        </p:txBody>
      </p:sp>
      <p:sp>
        <p:nvSpPr>
          <p:cNvPr id="8" name="Text Placeholder 7">
            <a:extLst>
              <a:ext uri="{FF2B5EF4-FFF2-40B4-BE49-F238E27FC236}">
                <a16:creationId xmlns:a16="http://schemas.microsoft.com/office/drawing/2014/main" id="{1C312BFB-BA84-40BC-BBA2-C294189319F8}"/>
              </a:ext>
            </a:extLst>
          </p:cNvPr>
          <p:cNvSpPr>
            <a:spLocks noGrp="1"/>
          </p:cNvSpPr>
          <p:nvPr>
            <p:ph type="body" sz="quarter" idx="13"/>
          </p:nvPr>
        </p:nvSpPr>
        <p:spPr>
          <a:xfrm>
            <a:off x="1511593" y="2297906"/>
            <a:ext cx="9168815" cy="2262188"/>
          </a:xfrm>
        </p:spPr>
        <p:txBody>
          <a:bodyPr anchor="ctr">
            <a:normAutofit/>
          </a:bodyPr>
          <a:lstStyle>
            <a:lvl1pPr marL="0" indent="0" algn="ctr">
              <a:buNone/>
              <a:defRPr sz="6000"/>
            </a:lvl1pPr>
            <a:lvl2pPr marL="457200" indent="0">
              <a:buNone/>
              <a:defRPr/>
            </a:lvl2pPr>
          </a:lstStyle>
          <a:p>
            <a:pPr lvl="0"/>
            <a:r>
              <a:rPr lang="en-US" noProof="0"/>
              <a:t>Edit Master text styles</a:t>
            </a:r>
          </a:p>
        </p:txBody>
      </p:sp>
    </p:spTree>
    <p:extLst>
      <p:ext uri="{BB962C8B-B14F-4D97-AF65-F5344CB8AC3E}">
        <p14:creationId xmlns:p14="http://schemas.microsoft.com/office/powerpoint/2010/main" val="265824458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17" descr="Rectangle shape">
            <a:extLst>
              <a:ext uri="{FF2B5EF4-FFF2-40B4-BE49-F238E27FC236}">
                <a16:creationId xmlns:a16="http://schemas.microsoft.com/office/drawing/2014/main" id="{15D87A62-16A6-44B8-898B-65CFFD5782A1}"/>
              </a:ext>
            </a:extLst>
          </p:cNvPr>
          <p:cNvSpPr/>
          <p:nvPr userDrawn="1"/>
        </p:nvSpPr>
        <p:spPr>
          <a:xfrm>
            <a:off x="0" y="1347938"/>
            <a:ext cx="325374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1524410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C30695-97E1-4601-8C7B-961D69628644}"/>
              </a:ext>
            </a:extLst>
          </p:cNvPr>
          <p:cNvSpPr/>
          <p:nvPr userDrawn="1"/>
        </p:nvSpPr>
        <p:spPr>
          <a:xfrm>
            <a:off x="838200" y="2385066"/>
            <a:ext cx="3749040" cy="447293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1" descr="Rectangle shape">
            <a:extLst>
              <a:ext uri="{FF2B5EF4-FFF2-40B4-BE49-F238E27FC236}">
                <a16:creationId xmlns:a16="http://schemas.microsoft.com/office/drawing/2014/main" id="{5E384AC3-A3B2-41AF-859D-A91319695A80}"/>
              </a:ext>
            </a:extLst>
          </p:cNvPr>
          <p:cNvSpPr/>
          <p:nvPr userDrawn="1"/>
        </p:nvSpPr>
        <p:spPr>
          <a:xfrm>
            <a:off x="-1" y="2055503"/>
            <a:ext cx="493776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Title 1">
            <a:extLst>
              <a:ext uri="{FF2B5EF4-FFF2-40B4-BE49-F238E27FC236}">
                <a16:creationId xmlns:a16="http://schemas.microsoft.com/office/drawing/2014/main" id="{5E2F7F93-6771-4952-8C83-385E2DEE1C38}"/>
              </a:ext>
            </a:extLst>
          </p:cNvPr>
          <p:cNvSpPr>
            <a:spLocks noGrp="1"/>
          </p:cNvSpPr>
          <p:nvPr>
            <p:ph type="title"/>
          </p:nvPr>
        </p:nvSpPr>
        <p:spPr>
          <a:xfrm>
            <a:off x="838200" y="457200"/>
            <a:ext cx="3749040" cy="1469907"/>
          </a:xfrm>
        </p:spPr>
        <p:txBody>
          <a:bodyPr lIns="274320" tIns="182880" rIns="274320" bIns="0" anchor="b"/>
          <a:lstStyle>
            <a:lvl1pPr>
              <a:defRPr sz="3200"/>
            </a:lvl1pPr>
          </a:lstStyle>
          <a:p>
            <a:r>
              <a:rPr lang="en-US" noProof="0"/>
              <a:t>Click to edit Master title style</a:t>
            </a:r>
          </a:p>
        </p:txBody>
      </p:sp>
      <p:sp>
        <p:nvSpPr>
          <p:cNvPr id="19" name="Text Placeholder 3">
            <a:extLst>
              <a:ext uri="{FF2B5EF4-FFF2-40B4-BE49-F238E27FC236}">
                <a16:creationId xmlns:a16="http://schemas.microsoft.com/office/drawing/2014/main" id="{140FF75E-8631-494C-BBBF-7C46D8735D77}"/>
              </a:ext>
            </a:extLst>
          </p:cNvPr>
          <p:cNvSpPr>
            <a:spLocks noGrp="1"/>
          </p:cNvSpPr>
          <p:nvPr>
            <p:ph type="body" sz="half" idx="2"/>
          </p:nvPr>
        </p:nvSpPr>
        <p:spPr>
          <a:xfrm>
            <a:off x="838200" y="2630078"/>
            <a:ext cx="3749040" cy="3238910"/>
          </a:xfrm>
        </p:spPr>
        <p:txBody>
          <a:bodyPr lIns="274320" tIns="182880" rIns="274320" b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20" name="Content Placeholder 2">
            <a:extLst>
              <a:ext uri="{FF2B5EF4-FFF2-40B4-BE49-F238E27FC236}">
                <a16:creationId xmlns:a16="http://schemas.microsoft.com/office/drawing/2014/main" id="{2B196433-397C-4024-BB40-8EDB069782B6}"/>
              </a:ext>
            </a:extLst>
          </p:cNvPr>
          <p:cNvSpPr>
            <a:spLocks noGrp="1"/>
          </p:cNvSpPr>
          <p:nvPr>
            <p:ph idx="1"/>
          </p:nvPr>
        </p:nvSpPr>
        <p:spPr>
          <a:xfrm>
            <a:off x="5267324" y="457201"/>
            <a:ext cx="6088063" cy="540385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24322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C30695-97E1-4601-8C7B-961D69628644}"/>
              </a:ext>
            </a:extLst>
          </p:cNvPr>
          <p:cNvSpPr/>
          <p:nvPr userDrawn="1"/>
        </p:nvSpPr>
        <p:spPr>
          <a:xfrm>
            <a:off x="838200" y="2385066"/>
            <a:ext cx="3749040" cy="447293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1" descr="Rectangle shape">
            <a:extLst>
              <a:ext uri="{FF2B5EF4-FFF2-40B4-BE49-F238E27FC236}">
                <a16:creationId xmlns:a16="http://schemas.microsoft.com/office/drawing/2014/main" id="{5E384AC3-A3B2-41AF-859D-A91319695A80}"/>
              </a:ext>
            </a:extLst>
          </p:cNvPr>
          <p:cNvSpPr/>
          <p:nvPr userDrawn="1"/>
        </p:nvSpPr>
        <p:spPr>
          <a:xfrm>
            <a:off x="-1" y="2055503"/>
            <a:ext cx="493776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Title 1">
            <a:extLst>
              <a:ext uri="{FF2B5EF4-FFF2-40B4-BE49-F238E27FC236}">
                <a16:creationId xmlns:a16="http://schemas.microsoft.com/office/drawing/2014/main" id="{5E2F7F93-6771-4952-8C83-385E2DEE1C38}"/>
              </a:ext>
            </a:extLst>
          </p:cNvPr>
          <p:cNvSpPr>
            <a:spLocks noGrp="1"/>
          </p:cNvSpPr>
          <p:nvPr>
            <p:ph type="title"/>
          </p:nvPr>
        </p:nvSpPr>
        <p:spPr>
          <a:xfrm>
            <a:off x="838200" y="457200"/>
            <a:ext cx="3749040" cy="1469907"/>
          </a:xfrm>
        </p:spPr>
        <p:txBody>
          <a:bodyPr lIns="274320" tIns="182880" rIns="274320" bIns="0" anchor="b"/>
          <a:lstStyle>
            <a:lvl1pPr>
              <a:defRPr sz="3200"/>
            </a:lvl1pPr>
          </a:lstStyle>
          <a:p>
            <a:r>
              <a:rPr lang="en-US" noProof="0"/>
              <a:t>Click to edit Master title style</a:t>
            </a:r>
          </a:p>
        </p:txBody>
      </p:sp>
      <p:sp>
        <p:nvSpPr>
          <p:cNvPr id="19" name="Text Placeholder 3">
            <a:extLst>
              <a:ext uri="{FF2B5EF4-FFF2-40B4-BE49-F238E27FC236}">
                <a16:creationId xmlns:a16="http://schemas.microsoft.com/office/drawing/2014/main" id="{140FF75E-8631-494C-BBBF-7C46D8735D77}"/>
              </a:ext>
            </a:extLst>
          </p:cNvPr>
          <p:cNvSpPr>
            <a:spLocks noGrp="1"/>
          </p:cNvSpPr>
          <p:nvPr>
            <p:ph type="body" sz="half" idx="2"/>
          </p:nvPr>
        </p:nvSpPr>
        <p:spPr>
          <a:xfrm>
            <a:off x="838200" y="2630078"/>
            <a:ext cx="3749040" cy="3238910"/>
          </a:xfrm>
        </p:spPr>
        <p:txBody>
          <a:bodyPr lIns="274320" tIns="182880" rIns="274320" b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1" name="Picture Placeholder 2">
            <a:extLst>
              <a:ext uri="{FF2B5EF4-FFF2-40B4-BE49-F238E27FC236}">
                <a16:creationId xmlns:a16="http://schemas.microsoft.com/office/drawing/2014/main" id="{7644D3B2-87EE-4E9C-BEEE-DBEAEB852D59}"/>
              </a:ext>
            </a:extLst>
          </p:cNvPr>
          <p:cNvSpPr>
            <a:spLocks noGrp="1"/>
          </p:cNvSpPr>
          <p:nvPr>
            <p:ph type="pic" idx="1"/>
          </p:nvPr>
        </p:nvSpPr>
        <p:spPr>
          <a:xfrm>
            <a:off x="5267324" y="457201"/>
            <a:ext cx="608806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169309399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Manual">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9789" y="707217"/>
            <a:ext cx="10512424" cy="606677"/>
          </a:xfrm>
        </p:spPr>
        <p:txBody>
          <a:bodyPr lIns="0" tIns="0" rIns="0" bIns="0" anchor="t"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a:t>
            </a:r>
          </a:p>
        </p:txBody>
      </p:sp>
      <p:sp>
        <p:nvSpPr>
          <p:cNvPr id="21" name="Text Placeholder 3">
            <a:extLst>
              <a:ext uri="{FF2B5EF4-FFF2-40B4-BE49-F238E27FC236}">
                <a16:creationId xmlns:a16="http://schemas.microsoft.com/office/drawing/2014/main" id="{605A03A4-E79C-49C5-A546-FF8E2D42E9D2}"/>
              </a:ext>
            </a:extLst>
          </p:cNvPr>
          <p:cNvSpPr>
            <a:spLocks noGrp="1"/>
          </p:cNvSpPr>
          <p:nvPr>
            <p:ph type="body" sz="half" idx="2"/>
          </p:nvPr>
        </p:nvSpPr>
        <p:spPr>
          <a:xfrm>
            <a:off x="883319" y="3054194"/>
            <a:ext cx="1616512" cy="519503"/>
          </a:xfrm>
        </p:spPr>
        <p:txBody>
          <a:bodyPr lIns="0" tIns="0" rIns="91440" bIns="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22" name="Text Placeholder 3">
            <a:extLst>
              <a:ext uri="{FF2B5EF4-FFF2-40B4-BE49-F238E27FC236}">
                <a16:creationId xmlns:a16="http://schemas.microsoft.com/office/drawing/2014/main" id="{9EA27EF7-FC6B-496C-B737-B9219950367E}"/>
              </a:ext>
            </a:extLst>
          </p:cNvPr>
          <p:cNvSpPr>
            <a:spLocks noGrp="1"/>
          </p:cNvSpPr>
          <p:nvPr>
            <p:ph type="body" sz="half" idx="34" hasCustomPrompt="1"/>
          </p:nvPr>
        </p:nvSpPr>
        <p:spPr>
          <a:xfrm>
            <a:off x="1465609" y="2023413"/>
            <a:ext cx="2752023" cy="896112"/>
          </a:xfrm>
        </p:spPr>
        <p:txBody>
          <a:bodyPr lIns="0" rIns="0" bIns="0" anchor="ctr" anchorCtr="0">
            <a:normAutofit/>
          </a:bodyPr>
          <a:lstStyle>
            <a:lvl1pPr marL="0" indent="0">
              <a:spcBef>
                <a:spcPts val="0"/>
              </a:spcBef>
              <a:buNone/>
              <a:defRPr lang="en-US" sz="2000" b="1" kern="1200" dirty="0">
                <a:solidFill>
                  <a:schemeClr val="tx1"/>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23" name="Text Placeholder 3">
            <a:extLst>
              <a:ext uri="{FF2B5EF4-FFF2-40B4-BE49-F238E27FC236}">
                <a16:creationId xmlns:a16="http://schemas.microsoft.com/office/drawing/2014/main" id="{6C0E2C30-6E91-49DE-B7A1-6E32A19EC81D}"/>
              </a:ext>
            </a:extLst>
          </p:cNvPr>
          <p:cNvSpPr>
            <a:spLocks noGrp="1"/>
          </p:cNvSpPr>
          <p:nvPr>
            <p:ph type="body" sz="half" idx="36"/>
          </p:nvPr>
        </p:nvSpPr>
        <p:spPr>
          <a:xfrm>
            <a:off x="2512629" y="3054194"/>
            <a:ext cx="1623978" cy="519503"/>
          </a:xfrm>
        </p:spPr>
        <p:txBody>
          <a:bodyPr lIns="0" tIns="0" rIns="91440" bIns="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24" name="Picture Placeholder 12">
            <a:extLst>
              <a:ext uri="{FF2B5EF4-FFF2-40B4-BE49-F238E27FC236}">
                <a16:creationId xmlns:a16="http://schemas.microsoft.com/office/drawing/2014/main" id="{70BE5E73-C067-492F-BE30-5E3DADAD40EF}"/>
              </a:ext>
            </a:extLst>
          </p:cNvPr>
          <p:cNvSpPr>
            <a:spLocks noGrp="1"/>
          </p:cNvSpPr>
          <p:nvPr>
            <p:ph type="pic" sz="quarter" idx="37"/>
          </p:nvPr>
        </p:nvSpPr>
        <p:spPr>
          <a:xfrm>
            <a:off x="875852" y="3677189"/>
            <a:ext cx="1636776" cy="1618488"/>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5" name="Picture Placeholder 12">
            <a:extLst>
              <a:ext uri="{FF2B5EF4-FFF2-40B4-BE49-F238E27FC236}">
                <a16:creationId xmlns:a16="http://schemas.microsoft.com/office/drawing/2014/main" id="{36A9B448-4FDC-41F7-941E-5BF5A129057A}"/>
              </a:ext>
            </a:extLst>
          </p:cNvPr>
          <p:cNvSpPr>
            <a:spLocks noGrp="1"/>
          </p:cNvSpPr>
          <p:nvPr>
            <p:ph type="pic" sz="quarter" idx="38"/>
          </p:nvPr>
        </p:nvSpPr>
        <p:spPr>
          <a:xfrm>
            <a:off x="2499831" y="3677189"/>
            <a:ext cx="1636776" cy="1618488"/>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6" name="Text Placeholder 3">
            <a:extLst>
              <a:ext uri="{FF2B5EF4-FFF2-40B4-BE49-F238E27FC236}">
                <a16:creationId xmlns:a16="http://schemas.microsoft.com/office/drawing/2014/main" id="{90B3A413-8776-4B3B-931F-C132DAB3A425}"/>
              </a:ext>
            </a:extLst>
          </p:cNvPr>
          <p:cNvSpPr>
            <a:spLocks noGrp="1"/>
          </p:cNvSpPr>
          <p:nvPr>
            <p:ph type="body" sz="half" idx="39"/>
          </p:nvPr>
        </p:nvSpPr>
        <p:spPr>
          <a:xfrm>
            <a:off x="4912823" y="3054194"/>
            <a:ext cx="2113508" cy="519503"/>
          </a:xfrm>
        </p:spPr>
        <p:txBody>
          <a:bodyPr lIns="0" tIns="0" rIns="0" bIns="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27" name="Text Placeholder 3">
            <a:extLst>
              <a:ext uri="{FF2B5EF4-FFF2-40B4-BE49-F238E27FC236}">
                <a16:creationId xmlns:a16="http://schemas.microsoft.com/office/drawing/2014/main" id="{BAD0CCD5-B712-4DB2-BFE3-4D3461B29F6D}"/>
              </a:ext>
            </a:extLst>
          </p:cNvPr>
          <p:cNvSpPr>
            <a:spLocks noGrp="1"/>
          </p:cNvSpPr>
          <p:nvPr>
            <p:ph type="body" sz="half" idx="40" hasCustomPrompt="1"/>
          </p:nvPr>
        </p:nvSpPr>
        <p:spPr>
          <a:xfrm>
            <a:off x="5575353" y="2023413"/>
            <a:ext cx="1622417" cy="896112"/>
          </a:xfrm>
        </p:spPr>
        <p:txBody>
          <a:bodyPr lIns="0" rIns="0" bIns="0" anchor="ctr" anchorCtr="0">
            <a:normAutofit/>
          </a:bodyPr>
          <a:lstStyle>
            <a:lvl1pPr marL="0" indent="0">
              <a:spcBef>
                <a:spcPts val="0"/>
              </a:spcBef>
              <a:buNone/>
              <a:defRPr lang="en-US" sz="2000" b="1" kern="1200" dirty="0">
                <a:solidFill>
                  <a:schemeClr val="tx1"/>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28" name="Picture Placeholder 12">
            <a:extLst>
              <a:ext uri="{FF2B5EF4-FFF2-40B4-BE49-F238E27FC236}">
                <a16:creationId xmlns:a16="http://schemas.microsoft.com/office/drawing/2014/main" id="{64125935-B0D3-4ABD-9BBA-A60E46D2C55C}"/>
              </a:ext>
            </a:extLst>
          </p:cNvPr>
          <p:cNvSpPr>
            <a:spLocks noGrp="1"/>
          </p:cNvSpPr>
          <p:nvPr>
            <p:ph type="pic" sz="quarter" idx="43"/>
          </p:nvPr>
        </p:nvSpPr>
        <p:spPr>
          <a:xfrm>
            <a:off x="4912823" y="3677189"/>
            <a:ext cx="2048256" cy="896112"/>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9" name="Text Placeholder 3">
            <a:extLst>
              <a:ext uri="{FF2B5EF4-FFF2-40B4-BE49-F238E27FC236}">
                <a16:creationId xmlns:a16="http://schemas.microsoft.com/office/drawing/2014/main" id="{47D3BA4D-FA26-44C8-B927-E42CC8E67B79}"/>
              </a:ext>
            </a:extLst>
          </p:cNvPr>
          <p:cNvSpPr>
            <a:spLocks noGrp="1"/>
          </p:cNvSpPr>
          <p:nvPr>
            <p:ph type="body" sz="half" idx="45"/>
          </p:nvPr>
        </p:nvSpPr>
        <p:spPr>
          <a:xfrm>
            <a:off x="7873425" y="3054194"/>
            <a:ext cx="2197044" cy="519503"/>
          </a:xfrm>
        </p:spPr>
        <p:txBody>
          <a:bodyPr lIns="0" tIns="0" rIns="0" bIns="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30" name="Text Placeholder 3">
            <a:extLst>
              <a:ext uri="{FF2B5EF4-FFF2-40B4-BE49-F238E27FC236}">
                <a16:creationId xmlns:a16="http://schemas.microsoft.com/office/drawing/2014/main" id="{2D2A84D7-2523-470B-A3C0-0140355D4F68}"/>
              </a:ext>
            </a:extLst>
          </p:cNvPr>
          <p:cNvSpPr>
            <a:spLocks noGrp="1"/>
          </p:cNvSpPr>
          <p:nvPr>
            <p:ph type="body" sz="half" idx="46" hasCustomPrompt="1"/>
          </p:nvPr>
        </p:nvSpPr>
        <p:spPr>
          <a:xfrm>
            <a:off x="8535245" y="2023413"/>
            <a:ext cx="1622417" cy="896112"/>
          </a:xfrm>
        </p:spPr>
        <p:txBody>
          <a:bodyPr lIns="0" rIns="0" bIns="0" anchor="ctr" anchorCtr="0">
            <a:normAutofit/>
          </a:bodyPr>
          <a:lstStyle>
            <a:lvl1pPr marL="0" indent="0">
              <a:spcBef>
                <a:spcPts val="0"/>
              </a:spcBef>
              <a:buNone/>
              <a:defRPr lang="en-US" sz="2000" b="1" kern="1200" dirty="0">
                <a:solidFill>
                  <a:schemeClr val="tx1"/>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32" name="Text Placeholder 3">
            <a:extLst>
              <a:ext uri="{FF2B5EF4-FFF2-40B4-BE49-F238E27FC236}">
                <a16:creationId xmlns:a16="http://schemas.microsoft.com/office/drawing/2014/main" id="{55D1A91B-BB99-4DC7-B8F5-55514B49A9D1}"/>
              </a:ext>
            </a:extLst>
          </p:cNvPr>
          <p:cNvSpPr>
            <a:spLocks noGrp="1"/>
          </p:cNvSpPr>
          <p:nvPr>
            <p:ph type="body" sz="half" idx="49"/>
          </p:nvPr>
        </p:nvSpPr>
        <p:spPr>
          <a:xfrm>
            <a:off x="7873424" y="4355259"/>
            <a:ext cx="2197044" cy="519503"/>
          </a:xfrm>
        </p:spPr>
        <p:txBody>
          <a:bodyPr lIns="0" tIns="0" rIns="0" bIns="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33" name="Text Placeholder 3">
            <a:extLst>
              <a:ext uri="{FF2B5EF4-FFF2-40B4-BE49-F238E27FC236}">
                <a16:creationId xmlns:a16="http://schemas.microsoft.com/office/drawing/2014/main" id="{FFAB2C75-BBBF-4A4D-A633-7CEFFABAFE32}"/>
              </a:ext>
            </a:extLst>
          </p:cNvPr>
          <p:cNvSpPr>
            <a:spLocks noGrp="1"/>
          </p:cNvSpPr>
          <p:nvPr>
            <p:ph type="body" sz="half" idx="51"/>
          </p:nvPr>
        </p:nvSpPr>
        <p:spPr>
          <a:xfrm>
            <a:off x="4912823" y="4776173"/>
            <a:ext cx="2048256" cy="519503"/>
          </a:xfrm>
        </p:spPr>
        <p:txBody>
          <a:bodyPr lIns="0" tIns="0" rIns="0" bIns="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34" name="Text Placeholder 7">
            <a:extLst>
              <a:ext uri="{FF2B5EF4-FFF2-40B4-BE49-F238E27FC236}">
                <a16:creationId xmlns:a16="http://schemas.microsoft.com/office/drawing/2014/main" id="{83CD3289-0FBC-4854-8EB2-ADD41F89CA4F}"/>
              </a:ext>
            </a:extLst>
          </p:cNvPr>
          <p:cNvSpPr>
            <a:spLocks noGrp="1"/>
          </p:cNvSpPr>
          <p:nvPr>
            <p:ph type="body" sz="quarter" idx="25" hasCustomPrompt="1"/>
          </p:nvPr>
        </p:nvSpPr>
        <p:spPr>
          <a:xfrm>
            <a:off x="823358" y="2023413"/>
            <a:ext cx="558402" cy="896112"/>
          </a:xfrm>
        </p:spPr>
        <p:txBody>
          <a:bodyPr lIns="0" tIns="0" rIns="0" bIns="0">
            <a:noAutofit/>
          </a:bodyPr>
          <a:lstStyle>
            <a:lvl1pPr marL="0" indent="0" algn="l">
              <a:buNone/>
              <a:defRPr sz="7000" b="1">
                <a:solidFill>
                  <a:schemeClr val="tx2"/>
                </a:solidFill>
                <a:latin typeface="+mj-lt"/>
                <a:ea typeface="Tahoma" panose="020B0604030504040204" pitchFamily="34" charset="0"/>
                <a:cs typeface="Tahoma" panose="020B0604030504040204" pitchFamily="34" charset="0"/>
              </a:defRPr>
            </a:lvl1pPr>
          </a:lstStyle>
          <a:p>
            <a:pPr lvl="0"/>
            <a:r>
              <a:rPr lang="en-US" noProof="0"/>
              <a:t>1</a:t>
            </a:r>
          </a:p>
        </p:txBody>
      </p:sp>
      <p:sp>
        <p:nvSpPr>
          <p:cNvPr id="36" name="Text Placeholder 7">
            <a:extLst>
              <a:ext uri="{FF2B5EF4-FFF2-40B4-BE49-F238E27FC236}">
                <a16:creationId xmlns:a16="http://schemas.microsoft.com/office/drawing/2014/main" id="{2F18CD59-6602-4DEC-9B12-412E6BAF9283}"/>
              </a:ext>
            </a:extLst>
          </p:cNvPr>
          <p:cNvSpPr>
            <a:spLocks noGrp="1"/>
          </p:cNvSpPr>
          <p:nvPr>
            <p:ph type="body" sz="quarter" idx="52" hasCustomPrompt="1"/>
          </p:nvPr>
        </p:nvSpPr>
        <p:spPr>
          <a:xfrm>
            <a:off x="4912823" y="2023413"/>
            <a:ext cx="558402" cy="896112"/>
          </a:xfrm>
        </p:spPr>
        <p:txBody>
          <a:bodyPr lIns="0" tIns="0" rIns="0" bIns="0">
            <a:noAutofit/>
          </a:bodyPr>
          <a:lstStyle>
            <a:lvl1pPr marL="0" indent="0" algn="l">
              <a:buNone/>
              <a:defRPr sz="7000" b="1">
                <a:solidFill>
                  <a:schemeClr val="tx2"/>
                </a:solidFill>
                <a:latin typeface="+mj-lt"/>
                <a:ea typeface="Tahoma" panose="020B0604030504040204" pitchFamily="34" charset="0"/>
                <a:cs typeface="Tahoma" panose="020B0604030504040204" pitchFamily="34" charset="0"/>
              </a:defRPr>
            </a:lvl1pPr>
          </a:lstStyle>
          <a:p>
            <a:pPr lvl="0"/>
            <a:r>
              <a:rPr lang="en-US" noProof="0"/>
              <a:t>1</a:t>
            </a:r>
          </a:p>
        </p:txBody>
      </p:sp>
      <p:sp>
        <p:nvSpPr>
          <p:cNvPr id="37" name="Text Placeholder 7">
            <a:extLst>
              <a:ext uri="{FF2B5EF4-FFF2-40B4-BE49-F238E27FC236}">
                <a16:creationId xmlns:a16="http://schemas.microsoft.com/office/drawing/2014/main" id="{88B09568-0B94-4B51-BE65-A72C65C3D7DA}"/>
              </a:ext>
            </a:extLst>
          </p:cNvPr>
          <p:cNvSpPr>
            <a:spLocks noGrp="1"/>
          </p:cNvSpPr>
          <p:nvPr>
            <p:ph type="body" sz="quarter" idx="53" hasCustomPrompt="1"/>
          </p:nvPr>
        </p:nvSpPr>
        <p:spPr>
          <a:xfrm>
            <a:off x="7873424" y="2023413"/>
            <a:ext cx="558402" cy="896112"/>
          </a:xfrm>
        </p:spPr>
        <p:txBody>
          <a:bodyPr lIns="0" tIns="0" rIns="0" bIns="0">
            <a:noAutofit/>
          </a:bodyPr>
          <a:lstStyle>
            <a:lvl1pPr marL="0" indent="0" algn="l">
              <a:buNone/>
              <a:defRPr sz="7000" b="1">
                <a:solidFill>
                  <a:schemeClr val="tx2"/>
                </a:solidFill>
                <a:latin typeface="+mj-lt"/>
                <a:ea typeface="Tahoma" panose="020B0604030504040204" pitchFamily="34" charset="0"/>
                <a:cs typeface="Tahoma" panose="020B0604030504040204" pitchFamily="34" charset="0"/>
              </a:defRPr>
            </a:lvl1pPr>
          </a:lstStyle>
          <a:p>
            <a:pPr lvl="0"/>
            <a:r>
              <a:rPr lang="en-US" noProof="0"/>
              <a:t>1</a:t>
            </a:r>
          </a:p>
        </p:txBody>
      </p:sp>
      <p:sp>
        <p:nvSpPr>
          <p:cNvPr id="39" name="Picture Placeholder 13">
            <a:extLst>
              <a:ext uri="{FF2B5EF4-FFF2-40B4-BE49-F238E27FC236}">
                <a16:creationId xmlns:a16="http://schemas.microsoft.com/office/drawing/2014/main" id="{E930664F-8C64-4436-9DD1-1ECED305C6E1}"/>
              </a:ext>
            </a:extLst>
          </p:cNvPr>
          <p:cNvSpPr>
            <a:spLocks noGrp="1"/>
          </p:cNvSpPr>
          <p:nvPr>
            <p:ph type="pic" sz="quarter" idx="16"/>
          </p:nvPr>
        </p:nvSpPr>
        <p:spPr>
          <a:xfrm>
            <a:off x="7873424" y="3677189"/>
            <a:ext cx="2331720" cy="539496"/>
          </a:xfrm>
          <a:ln>
            <a:solidFill>
              <a:srgbClr val="000000">
                <a:alpha val="30196"/>
              </a:srgbClr>
            </a:solid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40" name="Text Placeholder 3">
            <a:extLst>
              <a:ext uri="{FF2B5EF4-FFF2-40B4-BE49-F238E27FC236}">
                <a16:creationId xmlns:a16="http://schemas.microsoft.com/office/drawing/2014/main" id="{315834F5-9ACD-4898-B96E-8C732881FF01}"/>
              </a:ext>
            </a:extLst>
          </p:cNvPr>
          <p:cNvSpPr>
            <a:spLocks noGrp="1"/>
          </p:cNvSpPr>
          <p:nvPr>
            <p:ph type="body" sz="half" idx="50"/>
          </p:nvPr>
        </p:nvSpPr>
        <p:spPr>
          <a:xfrm>
            <a:off x="2359124" y="5706529"/>
            <a:ext cx="8993089" cy="365122"/>
          </a:xfrm>
        </p:spPr>
        <p:txBody>
          <a:bodyPr lIns="0" tIns="0" rIns="0" bIns="0" anchor="t" anchorCtr="0">
            <a:normAutofit/>
          </a:bodyPr>
          <a:lstStyle>
            <a:lvl1pPr marL="0" indent="0" algn="r">
              <a:lnSpc>
                <a:spcPct val="100000"/>
              </a:lnSpc>
              <a:spcBef>
                <a:spcPts val="0"/>
              </a:spcBef>
              <a:buNone/>
              <a:defRPr lang="en-US" sz="12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Tree>
    <p:extLst>
      <p:ext uri="{BB962C8B-B14F-4D97-AF65-F5344CB8AC3E}">
        <p14:creationId xmlns:p14="http://schemas.microsoft.com/office/powerpoint/2010/main" val="1686891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ight Picture  and Content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F947FF51-80C5-433A-A515-4334E29588D0}"/>
              </a:ext>
            </a:extLst>
          </p:cNvPr>
          <p:cNvSpPr>
            <a:spLocks noGrp="1"/>
          </p:cNvSpPr>
          <p:nvPr>
            <p:ph type="body" idx="1"/>
          </p:nvPr>
        </p:nvSpPr>
        <p:spPr>
          <a:xfrm>
            <a:off x="862258" y="3095993"/>
            <a:ext cx="5242160" cy="539496"/>
          </a:xfrm>
        </p:spPr>
        <p:txBody>
          <a:bodyPr lIns="0" tIns="0" rIns="0" bIns="0" anchor="b">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0" name="Text Placeholder 2">
            <a:extLst>
              <a:ext uri="{FF2B5EF4-FFF2-40B4-BE49-F238E27FC236}">
                <a16:creationId xmlns:a16="http://schemas.microsoft.com/office/drawing/2014/main" id="{1F5FB13D-D6DC-4762-A443-A1E33781FA69}"/>
              </a:ext>
            </a:extLst>
          </p:cNvPr>
          <p:cNvSpPr>
            <a:spLocks noGrp="1"/>
          </p:cNvSpPr>
          <p:nvPr>
            <p:ph type="body" idx="13"/>
          </p:nvPr>
        </p:nvSpPr>
        <p:spPr>
          <a:xfrm>
            <a:off x="862258" y="3828000"/>
            <a:ext cx="5233742" cy="2175392"/>
          </a:xfrm>
        </p:spPr>
        <p:txBody>
          <a:bodyPr lIns="0" tIns="0" rIns="0" bIns="0" anchor="t" anchorCtr="0">
            <a:normAutofit/>
          </a:bodyPr>
          <a:lstStyle>
            <a:lvl1pPr marL="216000" indent="-216000">
              <a:spcBef>
                <a:spcPts val="600"/>
              </a:spcBef>
              <a:buClr>
                <a:schemeClr val="bg2"/>
              </a:buClr>
              <a:buFont typeface="Wingdings" panose="05000000000000000000" pitchFamily="2" charset="2"/>
              <a:buChar char="§"/>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0" y="1391821"/>
            <a:ext cx="5262327" cy="1325563"/>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 MASTER TITLE</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13" name="Picture Placeholder 7">
            <a:extLst>
              <a:ext uri="{FF2B5EF4-FFF2-40B4-BE49-F238E27FC236}">
                <a16:creationId xmlns:a16="http://schemas.microsoft.com/office/drawing/2014/main" id="{BDF13B40-70E6-4C5A-858B-DC39631DE0F6}"/>
              </a:ext>
            </a:extLst>
          </p:cNvPr>
          <p:cNvSpPr>
            <a:spLocks noGrp="1"/>
          </p:cNvSpPr>
          <p:nvPr>
            <p:ph type="pic" sz="quarter" idx="17"/>
          </p:nvPr>
        </p:nvSpPr>
        <p:spPr>
          <a:xfrm>
            <a:off x="6959600" y="0"/>
            <a:ext cx="4370388" cy="6057900"/>
          </a:xfrm>
        </p:spPr>
        <p:txBody>
          <a:bodyPr tIns="756000" rIns="72000" anchor="ctr" anchorCtr="0">
            <a:normAutofit/>
          </a:bodyPr>
          <a:lstStyle>
            <a:lvl1pPr marL="0" indent="0" algn="ctr">
              <a:buNone/>
              <a:defRPr sz="1800"/>
            </a:lvl1pPr>
          </a:lstStyle>
          <a:p>
            <a:r>
              <a:rPr lang="en-US" noProof="0"/>
              <a:t>Click icon to add picture</a:t>
            </a:r>
            <a:endParaRPr lang="en-US" noProof="0" dirty="0"/>
          </a:p>
        </p:txBody>
      </p:sp>
      <p:sp>
        <p:nvSpPr>
          <p:cNvPr id="14" name="Rectangle 9" descr="Rectangle shape">
            <a:extLst>
              <a:ext uri="{FF2B5EF4-FFF2-40B4-BE49-F238E27FC236}">
                <a16:creationId xmlns:a16="http://schemas.microsoft.com/office/drawing/2014/main" id="{A7050B34-5735-49CB-A564-B50456B9E4D8}"/>
              </a:ext>
            </a:extLst>
          </p:cNvPr>
          <p:cNvSpPr/>
          <p:nvPr userDrawn="1"/>
        </p:nvSpPr>
        <p:spPr>
          <a:xfrm>
            <a:off x="0" y="2816577"/>
            <a:ext cx="306447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55544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and Left Picture Layout">
    <p:spTree>
      <p:nvGrpSpPr>
        <p:cNvPr id="1" name=""/>
        <p:cNvGrpSpPr/>
        <p:nvPr/>
      </p:nvGrpSpPr>
      <p:grpSpPr>
        <a:xfrm>
          <a:off x="0" y="0"/>
          <a:ext cx="0" cy="0"/>
          <a:chOff x="0" y="0"/>
          <a:chExt cx="0" cy="0"/>
        </a:xfrm>
      </p:grpSpPr>
      <p:sp>
        <p:nvSpPr>
          <p:cNvPr id="10" name="Rectangle 18" descr="Rectangle shape">
            <a:extLst>
              <a:ext uri="{FF2B5EF4-FFF2-40B4-BE49-F238E27FC236}">
                <a16:creationId xmlns:a16="http://schemas.microsoft.com/office/drawing/2014/main" id="{D2154103-FC4F-4381-B8F8-EBD2FE883B77}"/>
              </a:ext>
            </a:extLst>
          </p:cNvPr>
          <p:cNvSpPr/>
          <p:nvPr userDrawn="1"/>
        </p:nvSpPr>
        <p:spPr>
          <a:xfrm>
            <a:off x="-1" y="2816577"/>
            <a:ext cx="852334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Picture Placeholder 7">
            <a:extLst>
              <a:ext uri="{FF2B5EF4-FFF2-40B4-BE49-F238E27FC236}">
                <a16:creationId xmlns:a16="http://schemas.microsoft.com/office/drawing/2014/main" id="{7BF30168-0B34-44BC-AACE-89DE62358C88}"/>
              </a:ext>
            </a:extLst>
          </p:cNvPr>
          <p:cNvSpPr>
            <a:spLocks noGrp="1"/>
          </p:cNvSpPr>
          <p:nvPr>
            <p:ph type="pic" sz="quarter" idx="14"/>
          </p:nvPr>
        </p:nvSpPr>
        <p:spPr>
          <a:xfrm>
            <a:off x="838200" y="765174"/>
            <a:ext cx="4429125" cy="6092825"/>
          </a:xfrm>
        </p:spPr>
        <p:txBody>
          <a:bodyPr lIns="0" tIns="0" rIns="0" bIns="0" anchor="ctr" anchorCtr="0">
            <a:noAutofit/>
          </a:bodyPr>
          <a:lstStyle>
            <a:lvl1pPr marL="0" indent="0" algn="ctr">
              <a:buNone/>
              <a:defRPr sz="1800"/>
            </a:lvl1pPr>
          </a:lstStyle>
          <a:p>
            <a:r>
              <a:rPr lang="en-US" noProof="0"/>
              <a:t>Click icon to add picture</a:t>
            </a: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6079061" y="1391821"/>
            <a:ext cx="5252202" cy="1325563"/>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 MASTER TITLE</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9024423"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13" name="Text Placeholder 2">
            <a:extLst>
              <a:ext uri="{FF2B5EF4-FFF2-40B4-BE49-F238E27FC236}">
                <a16:creationId xmlns:a16="http://schemas.microsoft.com/office/drawing/2014/main" id="{BEB1C6EE-FA97-4634-A102-9B45058E9E25}"/>
              </a:ext>
            </a:extLst>
          </p:cNvPr>
          <p:cNvSpPr>
            <a:spLocks noGrp="1"/>
          </p:cNvSpPr>
          <p:nvPr>
            <p:ph type="body" idx="13"/>
          </p:nvPr>
        </p:nvSpPr>
        <p:spPr>
          <a:xfrm>
            <a:off x="6107591" y="3203259"/>
            <a:ext cx="5223672" cy="2880344"/>
          </a:xfrm>
        </p:spPr>
        <p:txBody>
          <a:bodyPr lIns="0" tIns="0" rIns="0" bIns="0" anchor="t" anchorCtr="0">
            <a:normAutofit/>
          </a:bodyPr>
          <a:lstStyle>
            <a:lvl1pPr marL="216000" indent="-216000">
              <a:spcBef>
                <a:spcPts val="600"/>
              </a:spcBef>
              <a:buClr>
                <a:schemeClr val="bg2"/>
              </a:buClr>
              <a:buFont typeface="Wingdings" panose="05000000000000000000" pitchFamily="2" charset="2"/>
              <a:buChar char="§"/>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Tree>
    <p:extLst>
      <p:ext uri="{BB962C8B-B14F-4D97-AF65-F5344CB8AC3E}">
        <p14:creationId xmlns:p14="http://schemas.microsoft.com/office/powerpoint/2010/main" val="909142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cons and Content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F947FF51-80C5-433A-A515-4334E29588D0}"/>
              </a:ext>
            </a:extLst>
          </p:cNvPr>
          <p:cNvSpPr>
            <a:spLocks noGrp="1"/>
          </p:cNvSpPr>
          <p:nvPr>
            <p:ph type="body" idx="1"/>
          </p:nvPr>
        </p:nvSpPr>
        <p:spPr>
          <a:xfrm>
            <a:off x="862258" y="3721639"/>
            <a:ext cx="4405067" cy="539496"/>
          </a:xfrm>
        </p:spPr>
        <p:txBody>
          <a:bodyPr lIns="0" tIns="0" rIns="0" bIns="0" anchor="b">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0" name="Text Placeholder 2">
            <a:extLst>
              <a:ext uri="{FF2B5EF4-FFF2-40B4-BE49-F238E27FC236}">
                <a16:creationId xmlns:a16="http://schemas.microsoft.com/office/drawing/2014/main" id="{1F5FB13D-D6DC-4762-A443-A1E33781FA69}"/>
              </a:ext>
            </a:extLst>
          </p:cNvPr>
          <p:cNvSpPr>
            <a:spLocks noGrp="1"/>
          </p:cNvSpPr>
          <p:nvPr>
            <p:ph type="body" idx="13"/>
          </p:nvPr>
        </p:nvSpPr>
        <p:spPr>
          <a:xfrm>
            <a:off x="6284490" y="1648384"/>
            <a:ext cx="4955429" cy="386922"/>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1" y="1985383"/>
            <a:ext cx="4422014" cy="1325563"/>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 MASTER TITLE</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13" name="Picture Placeholder 7">
            <a:extLst>
              <a:ext uri="{FF2B5EF4-FFF2-40B4-BE49-F238E27FC236}">
                <a16:creationId xmlns:a16="http://schemas.microsoft.com/office/drawing/2014/main" id="{BDF13B40-70E6-4C5A-858B-DC39631DE0F6}"/>
              </a:ext>
            </a:extLst>
          </p:cNvPr>
          <p:cNvSpPr>
            <a:spLocks noGrp="1"/>
          </p:cNvSpPr>
          <p:nvPr>
            <p:ph type="pic" sz="quarter" idx="17"/>
          </p:nvPr>
        </p:nvSpPr>
        <p:spPr>
          <a:xfrm>
            <a:off x="5295403" y="1303786"/>
            <a:ext cx="731520" cy="731520"/>
          </a:xfrm>
        </p:spPr>
        <p:txBody>
          <a:bodyPr lIns="0" tIns="0" rIns="0" bIns="0" anchor="ctr" anchorCtr="0">
            <a:noAutofit/>
          </a:bodyPr>
          <a:lstStyle>
            <a:lvl1pPr marL="0" indent="0" algn="ctr">
              <a:buNone/>
              <a:defRPr sz="400"/>
            </a:lvl1pPr>
          </a:lstStyle>
          <a:p>
            <a:r>
              <a:rPr lang="en-US" noProof="0"/>
              <a:t>Click icon to add picture</a:t>
            </a:r>
            <a:endParaRPr lang="en-US" noProof="0" dirty="0"/>
          </a:p>
        </p:txBody>
      </p:sp>
      <p:sp>
        <p:nvSpPr>
          <p:cNvPr id="14" name="Picture Placeholder 7">
            <a:extLst>
              <a:ext uri="{FF2B5EF4-FFF2-40B4-BE49-F238E27FC236}">
                <a16:creationId xmlns:a16="http://schemas.microsoft.com/office/drawing/2014/main" id="{0AFA18C9-04D0-44DF-808A-2C34FCE9E7D7}"/>
              </a:ext>
            </a:extLst>
          </p:cNvPr>
          <p:cNvSpPr>
            <a:spLocks noGrp="1"/>
          </p:cNvSpPr>
          <p:nvPr>
            <p:ph type="pic" sz="quarter" idx="18"/>
          </p:nvPr>
        </p:nvSpPr>
        <p:spPr>
          <a:xfrm>
            <a:off x="5295403" y="4838737"/>
            <a:ext cx="731520" cy="731520"/>
          </a:xfrm>
        </p:spPr>
        <p:txBody>
          <a:bodyPr lIns="0" tIns="0" rIns="0" bIns="0" anchor="ctr" anchorCtr="0">
            <a:noAutofit/>
          </a:bodyPr>
          <a:lstStyle>
            <a:lvl1pPr marL="0" indent="0" algn="ctr">
              <a:buNone/>
              <a:defRPr sz="400"/>
            </a:lvl1pPr>
          </a:lstStyle>
          <a:p>
            <a:r>
              <a:rPr lang="en-US" noProof="0"/>
              <a:t>Click icon to add picture</a:t>
            </a:r>
            <a:endParaRPr lang="en-US" noProof="0" dirty="0"/>
          </a:p>
        </p:txBody>
      </p:sp>
      <p:sp>
        <p:nvSpPr>
          <p:cNvPr id="15" name="Picture Placeholder 7">
            <a:extLst>
              <a:ext uri="{FF2B5EF4-FFF2-40B4-BE49-F238E27FC236}">
                <a16:creationId xmlns:a16="http://schemas.microsoft.com/office/drawing/2014/main" id="{6588C383-1FFC-421F-B64D-C20A8FF1D912}"/>
              </a:ext>
            </a:extLst>
          </p:cNvPr>
          <p:cNvSpPr>
            <a:spLocks noGrp="1"/>
          </p:cNvSpPr>
          <p:nvPr>
            <p:ph type="pic" sz="quarter" idx="19"/>
          </p:nvPr>
        </p:nvSpPr>
        <p:spPr>
          <a:xfrm>
            <a:off x="5295403" y="3660420"/>
            <a:ext cx="731520" cy="731520"/>
          </a:xfrm>
        </p:spPr>
        <p:txBody>
          <a:bodyPr lIns="0" tIns="0" rIns="0" bIns="0" anchor="ctr" anchorCtr="0">
            <a:noAutofit/>
          </a:bodyPr>
          <a:lstStyle>
            <a:lvl1pPr marL="0" indent="0" algn="ctr">
              <a:buNone/>
              <a:defRPr sz="400"/>
            </a:lvl1pPr>
          </a:lstStyle>
          <a:p>
            <a:r>
              <a:rPr lang="en-US" noProof="0"/>
              <a:t>Click icon to add picture</a:t>
            </a:r>
            <a:endParaRPr lang="en-US" noProof="0" dirty="0"/>
          </a:p>
        </p:txBody>
      </p:sp>
      <p:sp>
        <p:nvSpPr>
          <p:cNvPr id="16" name="Picture Placeholder 7">
            <a:extLst>
              <a:ext uri="{FF2B5EF4-FFF2-40B4-BE49-F238E27FC236}">
                <a16:creationId xmlns:a16="http://schemas.microsoft.com/office/drawing/2014/main" id="{41C4D3D8-E6E7-4E66-B661-6F7F594B2B8E}"/>
              </a:ext>
            </a:extLst>
          </p:cNvPr>
          <p:cNvSpPr>
            <a:spLocks noGrp="1"/>
          </p:cNvSpPr>
          <p:nvPr>
            <p:ph type="pic" sz="quarter" idx="20"/>
          </p:nvPr>
        </p:nvSpPr>
        <p:spPr>
          <a:xfrm>
            <a:off x="5295403" y="2482103"/>
            <a:ext cx="731520" cy="731520"/>
          </a:xfrm>
        </p:spPr>
        <p:txBody>
          <a:bodyPr lIns="0" tIns="0" rIns="0" bIns="0" anchor="ctr" anchorCtr="0">
            <a:noAutofit/>
          </a:bodyPr>
          <a:lstStyle>
            <a:lvl1pPr marL="0" indent="0" algn="ctr">
              <a:buNone/>
              <a:defRPr sz="400"/>
            </a:lvl1pPr>
          </a:lstStyle>
          <a:p>
            <a:r>
              <a:rPr lang="en-US" noProof="0"/>
              <a:t>Click icon to add picture</a:t>
            </a:r>
            <a:endParaRPr lang="en-US" noProof="0" dirty="0"/>
          </a:p>
        </p:txBody>
      </p:sp>
      <p:sp>
        <p:nvSpPr>
          <p:cNvPr id="17" name="Text Placeholder 2">
            <a:extLst>
              <a:ext uri="{FF2B5EF4-FFF2-40B4-BE49-F238E27FC236}">
                <a16:creationId xmlns:a16="http://schemas.microsoft.com/office/drawing/2014/main" id="{F0D239C0-D332-4295-B0D2-EE7E153AEF85}"/>
              </a:ext>
            </a:extLst>
          </p:cNvPr>
          <p:cNvSpPr>
            <a:spLocks noGrp="1"/>
          </p:cNvSpPr>
          <p:nvPr>
            <p:ph type="body" idx="21"/>
          </p:nvPr>
        </p:nvSpPr>
        <p:spPr>
          <a:xfrm>
            <a:off x="6284490" y="1026327"/>
            <a:ext cx="4955429" cy="539496"/>
          </a:xfrm>
        </p:spPr>
        <p:txBody>
          <a:bodyPr lIns="0" tIns="0" rIns="0" bIns="0" anchor="b">
            <a:normAutofit/>
          </a:bodyPr>
          <a:lstStyle>
            <a:lvl1pPr marL="0" indent="0">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8" name="Text Placeholder 2">
            <a:extLst>
              <a:ext uri="{FF2B5EF4-FFF2-40B4-BE49-F238E27FC236}">
                <a16:creationId xmlns:a16="http://schemas.microsoft.com/office/drawing/2014/main" id="{3F24AAA0-C33F-4C49-B5BA-CCA4DF164082}"/>
              </a:ext>
            </a:extLst>
          </p:cNvPr>
          <p:cNvSpPr>
            <a:spLocks noGrp="1"/>
          </p:cNvSpPr>
          <p:nvPr>
            <p:ph type="body" idx="22"/>
          </p:nvPr>
        </p:nvSpPr>
        <p:spPr>
          <a:xfrm>
            <a:off x="6284490" y="5186182"/>
            <a:ext cx="4955429" cy="386922"/>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9" name="Text Placeholder 2">
            <a:extLst>
              <a:ext uri="{FF2B5EF4-FFF2-40B4-BE49-F238E27FC236}">
                <a16:creationId xmlns:a16="http://schemas.microsoft.com/office/drawing/2014/main" id="{F15EA430-9504-4CC7-90B9-8BAC49418BCE}"/>
              </a:ext>
            </a:extLst>
          </p:cNvPr>
          <p:cNvSpPr>
            <a:spLocks noGrp="1"/>
          </p:cNvSpPr>
          <p:nvPr>
            <p:ph type="body" idx="23"/>
          </p:nvPr>
        </p:nvSpPr>
        <p:spPr>
          <a:xfrm>
            <a:off x="6284490" y="4564125"/>
            <a:ext cx="4955429" cy="539496"/>
          </a:xfrm>
        </p:spPr>
        <p:txBody>
          <a:bodyPr lIns="0" tIns="0" rIns="0" bIns="0" anchor="b">
            <a:normAutofit/>
          </a:bodyPr>
          <a:lstStyle>
            <a:lvl1pPr marL="0" indent="0">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0" name="Text Placeholder 2">
            <a:extLst>
              <a:ext uri="{FF2B5EF4-FFF2-40B4-BE49-F238E27FC236}">
                <a16:creationId xmlns:a16="http://schemas.microsoft.com/office/drawing/2014/main" id="{2452F643-0A90-42B8-A436-966F84D9136B}"/>
              </a:ext>
            </a:extLst>
          </p:cNvPr>
          <p:cNvSpPr>
            <a:spLocks noGrp="1"/>
          </p:cNvSpPr>
          <p:nvPr>
            <p:ph type="body" idx="24"/>
          </p:nvPr>
        </p:nvSpPr>
        <p:spPr>
          <a:xfrm>
            <a:off x="6284490" y="4006916"/>
            <a:ext cx="4955429" cy="386922"/>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1" name="Text Placeholder 2">
            <a:extLst>
              <a:ext uri="{FF2B5EF4-FFF2-40B4-BE49-F238E27FC236}">
                <a16:creationId xmlns:a16="http://schemas.microsoft.com/office/drawing/2014/main" id="{08A7C240-D1B7-4005-B9AF-81E3B026A242}"/>
              </a:ext>
            </a:extLst>
          </p:cNvPr>
          <p:cNvSpPr>
            <a:spLocks noGrp="1"/>
          </p:cNvSpPr>
          <p:nvPr>
            <p:ph type="body" idx="25"/>
          </p:nvPr>
        </p:nvSpPr>
        <p:spPr>
          <a:xfrm>
            <a:off x="6284490" y="3384859"/>
            <a:ext cx="4955429" cy="539496"/>
          </a:xfrm>
        </p:spPr>
        <p:txBody>
          <a:bodyPr lIns="0" tIns="0" rIns="0" bIns="0" anchor="b">
            <a:normAutofit/>
          </a:bodyPr>
          <a:lstStyle>
            <a:lvl1pPr marL="0" indent="0">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2" name="Text Placeholder 2">
            <a:extLst>
              <a:ext uri="{FF2B5EF4-FFF2-40B4-BE49-F238E27FC236}">
                <a16:creationId xmlns:a16="http://schemas.microsoft.com/office/drawing/2014/main" id="{6E6F2B4F-B958-4180-9985-068471C0E34E}"/>
              </a:ext>
            </a:extLst>
          </p:cNvPr>
          <p:cNvSpPr>
            <a:spLocks noGrp="1"/>
          </p:cNvSpPr>
          <p:nvPr>
            <p:ph type="body" idx="26"/>
          </p:nvPr>
        </p:nvSpPr>
        <p:spPr>
          <a:xfrm>
            <a:off x="6284490" y="2827650"/>
            <a:ext cx="4955429" cy="386922"/>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3" name="Text Placeholder 2">
            <a:extLst>
              <a:ext uri="{FF2B5EF4-FFF2-40B4-BE49-F238E27FC236}">
                <a16:creationId xmlns:a16="http://schemas.microsoft.com/office/drawing/2014/main" id="{09A84110-1CE1-45A4-BFE9-E44A4D9F4FF5}"/>
              </a:ext>
            </a:extLst>
          </p:cNvPr>
          <p:cNvSpPr>
            <a:spLocks noGrp="1"/>
          </p:cNvSpPr>
          <p:nvPr>
            <p:ph type="body" idx="27"/>
          </p:nvPr>
        </p:nvSpPr>
        <p:spPr>
          <a:xfrm>
            <a:off x="6284490" y="2205593"/>
            <a:ext cx="4955429" cy="539496"/>
          </a:xfrm>
        </p:spPr>
        <p:txBody>
          <a:bodyPr lIns="0" tIns="0" rIns="0" bIns="0" anchor="b">
            <a:normAutofit/>
          </a:bodyPr>
          <a:lstStyle>
            <a:lvl1pPr marL="0" indent="0">
              <a:buNone/>
              <a:defRPr sz="20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4" name="Rectangle 13" descr="Rectangle shape">
            <a:extLst>
              <a:ext uri="{FF2B5EF4-FFF2-40B4-BE49-F238E27FC236}">
                <a16:creationId xmlns:a16="http://schemas.microsoft.com/office/drawing/2014/main" id="{4553F3B7-CCC3-488E-B551-867E00CF0DB6}"/>
              </a:ext>
            </a:extLst>
          </p:cNvPr>
          <p:cNvSpPr/>
          <p:nvPr userDrawn="1"/>
        </p:nvSpPr>
        <p:spPr>
          <a:xfrm>
            <a:off x="0" y="3442217"/>
            <a:ext cx="309600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268747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uter and Content Layout">
    <p:spTree>
      <p:nvGrpSpPr>
        <p:cNvPr id="1" name=""/>
        <p:cNvGrpSpPr/>
        <p:nvPr/>
      </p:nvGrpSpPr>
      <p:grpSpPr>
        <a:xfrm>
          <a:off x="0" y="0"/>
          <a:ext cx="0" cy="0"/>
          <a:chOff x="0" y="0"/>
          <a:chExt cx="0" cy="0"/>
        </a:xfrm>
      </p:grpSpPr>
      <p:sp>
        <p:nvSpPr>
          <p:cNvPr id="14" name="Rectangle 13" descr="Rectangle shape">
            <a:extLst>
              <a:ext uri="{FF2B5EF4-FFF2-40B4-BE49-F238E27FC236}">
                <a16:creationId xmlns:a16="http://schemas.microsoft.com/office/drawing/2014/main" id="{0348B992-DA91-41CC-A9C7-B1E6405BB768}"/>
              </a:ext>
            </a:extLst>
          </p:cNvPr>
          <p:cNvSpPr/>
          <p:nvPr userDrawn="1"/>
        </p:nvSpPr>
        <p:spPr>
          <a:xfrm>
            <a:off x="1" y="3120256"/>
            <a:ext cx="9223966"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1864" y="871857"/>
            <a:ext cx="5076191" cy="5114286"/>
          </a:xfrm>
          <a:prstGeom prst="rect">
            <a:avLst/>
          </a:prstGeom>
        </p:spPr>
      </p:pic>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Title 1">
            <a:extLst>
              <a:ext uri="{FF2B5EF4-FFF2-40B4-BE49-F238E27FC236}">
                <a16:creationId xmlns:a16="http://schemas.microsoft.com/office/drawing/2014/main" id="{17D975D9-06B9-4C78-AD70-6CDDD65987DA}"/>
              </a:ext>
            </a:extLst>
          </p:cNvPr>
          <p:cNvSpPr>
            <a:spLocks noGrp="1"/>
          </p:cNvSpPr>
          <p:nvPr>
            <p:ph type="title" hasCustomPrompt="1"/>
          </p:nvPr>
        </p:nvSpPr>
        <p:spPr>
          <a:xfrm>
            <a:off x="6958722" y="1656048"/>
            <a:ext cx="4405067" cy="1325563"/>
          </a:xfrm>
        </p:spPr>
        <p:txBody>
          <a:bodyPr lIns="0" tIns="0" rIns="0" bIns="0" anchor="b" anchorCtr="0">
            <a:normAutofit/>
          </a:bodyPr>
          <a:lstStyle>
            <a:lvl1pPr>
              <a:defRPr sz="3600" b="1"/>
            </a:lvl1pPr>
          </a:lstStyle>
          <a:p>
            <a:r>
              <a:rPr lang="en-US" noProof="0"/>
              <a:t>CLICK TO EDIT MASTER TITLE</a:t>
            </a:r>
          </a:p>
        </p:txBody>
      </p:sp>
      <p:sp>
        <p:nvSpPr>
          <p:cNvPr id="20" name="Text Placeholder 2">
            <a:extLst>
              <a:ext uri="{FF2B5EF4-FFF2-40B4-BE49-F238E27FC236}">
                <a16:creationId xmlns:a16="http://schemas.microsoft.com/office/drawing/2014/main" id="{F8424E24-3E04-4F28-8CE4-6A20781987A7}"/>
              </a:ext>
            </a:extLst>
          </p:cNvPr>
          <p:cNvSpPr>
            <a:spLocks noGrp="1"/>
          </p:cNvSpPr>
          <p:nvPr>
            <p:ph type="body" idx="1"/>
          </p:nvPr>
        </p:nvSpPr>
        <p:spPr>
          <a:xfrm>
            <a:off x="6958722" y="3495781"/>
            <a:ext cx="4412151" cy="539496"/>
          </a:xfrm>
        </p:spPr>
        <p:txBody>
          <a:bodyPr lIns="0" tIns="0" rIns="0" bIns="0" anchor="b"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1" name="Text Placeholder 2">
            <a:extLst>
              <a:ext uri="{FF2B5EF4-FFF2-40B4-BE49-F238E27FC236}">
                <a16:creationId xmlns:a16="http://schemas.microsoft.com/office/drawing/2014/main" id="{5AA4AD4A-8E8A-4E95-9E11-6FE9B001838A}"/>
              </a:ext>
            </a:extLst>
          </p:cNvPr>
          <p:cNvSpPr>
            <a:spLocks noGrp="1"/>
          </p:cNvSpPr>
          <p:nvPr>
            <p:ph type="body" idx="13"/>
          </p:nvPr>
        </p:nvSpPr>
        <p:spPr>
          <a:xfrm>
            <a:off x="6942680" y="4179662"/>
            <a:ext cx="4405066" cy="1159884"/>
          </a:xfrm>
        </p:spPr>
        <p:txBody>
          <a:bodyPr lIns="0" tIns="0" rIns="0" bIns="0" anchor="t" anchorCtr="0">
            <a:normAutofit/>
          </a:bodyPr>
          <a:lstStyle>
            <a:lvl1pPr marL="216000" indent="-216000">
              <a:spcBef>
                <a:spcPts val="600"/>
              </a:spcBef>
              <a:buClr>
                <a:schemeClr val="accent1"/>
              </a:buClr>
              <a:buFont typeface="Wingdings" panose="05000000000000000000" pitchFamily="2" charset="2"/>
              <a:buChar char="§"/>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2" name="Picture Placeholder 7">
            <a:extLst>
              <a:ext uri="{FF2B5EF4-FFF2-40B4-BE49-F238E27FC236}">
                <a16:creationId xmlns:a16="http://schemas.microsoft.com/office/drawing/2014/main" id="{D8E759F5-A035-4785-8820-32AD1B0FD021}"/>
              </a:ext>
            </a:extLst>
          </p:cNvPr>
          <p:cNvSpPr>
            <a:spLocks noGrp="1"/>
          </p:cNvSpPr>
          <p:nvPr>
            <p:ph type="pic" sz="quarter" idx="14"/>
          </p:nvPr>
        </p:nvSpPr>
        <p:spPr>
          <a:xfrm>
            <a:off x="1284270" y="1243173"/>
            <a:ext cx="4387066" cy="2427874"/>
          </a:xfrm>
        </p:spPr>
        <p:txBody>
          <a:bodyPr lIns="0" tIns="0" rIns="0" bIns="0" anchor="ctr" anchorCtr="0">
            <a:noAutofit/>
          </a:bodyPr>
          <a:lstStyle>
            <a:lvl1pPr marL="0" indent="0" algn="ctr">
              <a:buNone/>
              <a:defRPr sz="1800"/>
            </a:lvl1pPr>
          </a:lstStyle>
          <a:p>
            <a:r>
              <a:rPr lang="en-US" noProof="0"/>
              <a:t>Click icon to add picture</a:t>
            </a:r>
            <a:endParaRPr lang="en-US" noProof="0" dirty="0"/>
          </a:p>
        </p:txBody>
      </p:sp>
      <p:sp>
        <p:nvSpPr>
          <p:cNvPr id="23" name="Picture Placeholder 13">
            <a:extLst>
              <a:ext uri="{FF2B5EF4-FFF2-40B4-BE49-F238E27FC236}">
                <a16:creationId xmlns:a16="http://schemas.microsoft.com/office/drawing/2014/main" id="{027A9CD4-070D-43A3-88C7-FA9F42DA277C}"/>
              </a:ext>
            </a:extLst>
          </p:cNvPr>
          <p:cNvSpPr>
            <a:spLocks noGrp="1"/>
          </p:cNvSpPr>
          <p:nvPr>
            <p:ph type="pic" sz="quarter" idx="16"/>
          </p:nvPr>
        </p:nvSpPr>
        <p:spPr>
          <a:xfrm>
            <a:off x="9013409"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779381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and Title Layout">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E252D122-994D-483A-BEAE-EB42A0E0961E}"/>
              </a:ext>
            </a:extLst>
          </p:cNvPr>
          <p:cNvSpPr/>
          <p:nvPr userDrawn="1"/>
        </p:nvSpPr>
        <p:spPr>
          <a:xfrm>
            <a:off x="3919728" y="-1"/>
            <a:ext cx="4352400" cy="1819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7">
            <a:extLst>
              <a:ext uri="{FF2B5EF4-FFF2-40B4-BE49-F238E27FC236}">
                <a16:creationId xmlns:a16="http://schemas.microsoft.com/office/drawing/2014/main" id="{BDF13B40-70E6-4C5A-858B-DC39631DE0F6}"/>
              </a:ext>
            </a:extLst>
          </p:cNvPr>
          <p:cNvSpPr>
            <a:spLocks noGrp="1"/>
          </p:cNvSpPr>
          <p:nvPr>
            <p:ph type="pic" sz="quarter" idx="17"/>
          </p:nvPr>
        </p:nvSpPr>
        <p:spPr>
          <a:xfrm>
            <a:off x="0" y="2299716"/>
            <a:ext cx="11352213" cy="3758184"/>
          </a:xfrm>
        </p:spPr>
        <p:txBody>
          <a:bodyPr tIns="756000" rIns="72000" anchor="ctr" anchorCtr="0">
            <a:normAutofit/>
          </a:bodyPr>
          <a:lstStyle>
            <a:lvl1pPr marL="0" indent="0" algn="ctr">
              <a:buNone/>
              <a:defRPr sz="1800"/>
            </a:lvl1pPr>
          </a:lstStyle>
          <a:p>
            <a:r>
              <a:rPr lang="en-US" noProof="0"/>
              <a:t>Click icon to add picture</a:t>
            </a:r>
            <a:endParaRPr lang="en-US" noProof="0" dirty="0"/>
          </a:p>
        </p:txBody>
      </p:sp>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3919728" y="0"/>
            <a:ext cx="4352544" cy="1737360"/>
          </a:xfrm>
          <a:noFill/>
        </p:spPr>
        <p:txBody>
          <a:bodyPr lIns="0" tIns="180000" rIns="0" bIns="0" anchor="ctr" anchorCtr="0">
            <a:normAutofit/>
          </a:bodyPr>
          <a:lstStyle>
            <a:lvl1pPr marL="0" algn="ctr" defTabSz="914400" rtl="0" eaLnBrk="1" latinLnBrk="0" hangingPunct="1">
              <a:lnSpc>
                <a:spcPct val="90000"/>
              </a:lnSpc>
              <a:spcBef>
                <a:spcPct val="0"/>
              </a:spcBef>
              <a:buNone/>
              <a:defRPr lang="ru-RU" sz="3600" b="1" kern="1200" dirty="0">
                <a:solidFill>
                  <a:schemeClr val="bg2"/>
                </a:solidFill>
                <a:latin typeface="+mj-lt"/>
                <a:ea typeface="+mj-ea"/>
                <a:cs typeface="+mj-cs"/>
              </a:defRPr>
            </a:lvl1pPr>
          </a:lstStyle>
          <a:p>
            <a:r>
              <a:rPr lang="en-US" noProof="0"/>
              <a:t>CLICK TO EDIT MASTER TITLE</a:t>
            </a:r>
          </a:p>
        </p:txBody>
      </p:sp>
      <p:sp>
        <p:nvSpPr>
          <p:cNvPr id="12" name="Picture Placeholder 13">
            <a:extLst>
              <a:ext uri="{FF2B5EF4-FFF2-40B4-BE49-F238E27FC236}">
                <a16:creationId xmlns:a16="http://schemas.microsoft.com/office/drawing/2014/main" id="{EE15F6C3-281B-4328-BDB8-4C898228A1B0}"/>
              </a:ext>
            </a:extLst>
          </p:cNvPr>
          <p:cNvSpPr>
            <a:spLocks noGrp="1"/>
          </p:cNvSpPr>
          <p:nvPr>
            <p:ph type="pic" sz="quarter" idx="16"/>
          </p:nvPr>
        </p:nvSpPr>
        <p:spPr>
          <a:xfrm>
            <a:off x="839788"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7" name="Text Placeholder 6">
            <a:extLst>
              <a:ext uri="{FF2B5EF4-FFF2-40B4-BE49-F238E27FC236}">
                <a16:creationId xmlns:a16="http://schemas.microsoft.com/office/drawing/2014/main" id="{2685A6CA-852E-4D31-8861-0347B4869D82}"/>
              </a:ext>
            </a:extLst>
          </p:cNvPr>
          <p:cNvSpPr>
            <a:spLocks noGrp="1"/>
          </p:cNvSpPr>
          <p:nvPr>
            <p:ph type="body" sz="quarter" idx="18"/>
          </p:nvPr>
        </p:nvSpPr>
        <p:spPr>
          <a:xfrm>
            <a:off x="3919728" y="1732572"/>
            <a:ext cx="4352400" cy="1404000"/>
          </a:xfrm>
          <a:solidFill>
            <a:schemeClr val="tx1"/>
          </a:solidFill>
        </p:spPr>
        <p:txBody>
          <a:bodyPr lIns="180000" tIns="360000" rIns="180000" bIns="0">
            <a:normAutofit/>
          </a:bodyPr>
          <a:lstStyle>
            <a:lvl1pPr marL="0" indent="0" algn="ctr">
              <a:buNone/>
              <a:defRPr sz="1800" b="1" i="0">
                <a:solidFill>
                  <a:schemeClr val="bg1"/>
                </a:solidFill>
              </a:defRPr>
            </a:lvl1pPr>
            <a:lvl2pPr marL="457200" indent="0">
              <a:buNone/>
              <a:defRPr i="1">
                <a:solidFill>
                  <a:schemeClr val="bg1"/>
                </a:solidFill>
              </a:defRPr>
            </a:lvl2pPr>
            <a:lvl3pPr>
              <a:defRPr i="1">
                <a:solidFill>
                  <a:schemeClr val="bg1"/>
                </a:solidFill>
              </a:defRPr>
            </a:lvl3pPr>
            <a:lvl4pPr>
              <a:defRPr i="1">
                <a:solidFill>
                  <a:schemeClr val="bg1"/>
                </a:solidFill>
              </a:defRPr>
            </a:lvl4pPr>
            <a:lvl5pPr>
              <a:defRPr i="1">
                <a:solidFill>
                  <a:schemeClr val="bg1"/>
                </a:solidFill>
              </a:defRPr>
            </a:lvl5pPr>
          </a:lstStyle>
          <a:p>
            <a:pPr lvl="0"/>
            <a:r>
              <a:rPr lang="en-US" noProof="0"/>
              <a:t>Edit Master text styles</a:t>
            </a:r>
          </a:p>
        </p:txBody>
      </p:sp>
      <p:sp>
        <p:nvSpPr>
          <p:cNvPr id="10" name="Rectangle 23" descr="Rectangle shape">
            <a:extLst>
              <a:ext uri="{FF2B5EF4-FFF2-40B4-BE49-F238E27FC236}">
                <a16:creationId xmlns:a16="http://schemas.microsoft.com/office/drawing/2014/main" id="{A5229D97-30B4-42B0-8D6E-5BE4A017D8F7}"/>
              </a:ext>
            </a:extLst>
          </p:cNvPr>
          <p:cNvSpPr/>
          <p:nvPr userDrawn="1"/>
        </p:nvSpPr>
        <p:spPr>
          <a:xfrm>
            <a:off x="5089200" y="1528090"/>
            <a:ext cx="710280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63445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Blocks Content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21790C1-778D-449B-9C8D-C9FC1B327D01}"/>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FFFF8FD5-F70C-4F63-B90E-47DD23FC01C3}"/>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B0E5E539-C700-4989-957A-EA3BAAC4B6C9}"/>
              </a:ext>
            </a:extLst>
          </p:cNvPr>
          <p:cNvSpPr>
            <a:spLocks noGrp="1"/>
          </p:cNvSpPr>
          <p:nvPr>
            <p:ph type="sldNum" sz="quarter" idx="12"/>
          </p:nvPr>
        </p:nvSpPr>
        <p:spPr/>
        <p:txBody>
          <a:bodyPr/>
          <a:lstStyle/>
          <a:p>
            <a:fld id="{D9BB3731-526F-4638-85F8-715D717FFC12}" type="slidenum">
              <a:rPr lang="en-US" noProof="0" smtClean="0"/>
              <a:t>‹#›</a:t>
            </a:fld>
            <a:endParaRPr lang="en-US" noProof="0" dirty="0"/>
          </a:p>
        </p:txBody>
      </p:sp>
      <p:sp>
        <p:nvSpPr>
          <p:cNvPr id="6" name="Rectangle 5">
            <a:extLst>
              <a:ext uri="{FF2B5EF4-FFF2-40B4-BE49-F238E27FC236}">
                <a16:creationId xmlns:a16="http://schemas.microsoft.com/office/drawing/2014/main" id="{D69B2652-8511-4839-BEE4-52E3C2B884D9}"/>
              </a:ext>
            </a:extLst>
          </p:cNvPr>
          <p:cNvSpPr/>
          <p:nvPr userDrawn="1"/>
        </p:nvSpPr>
        <p:spPr>
          <a:xfrm>
            <a:off x="11352213" y="6246908"/>
            <a:ext cx="839787"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2">
            <a:extLst>
              <a:ext uri="{FF2B5EF4-FFF2-40B4-BE49-F238E27FC236}">
                <a16:creationId xmlns:a16="http://schemas.microsoft.com/office/drawing/2014/main" id="{F947FF51-80C5-433A-A515-4334E29588D0}"/>
              </a:ext>
            </a:extLst>
          </p:cNvPr>
          <p:cNvSpPr>
            <a:spLocks noGrp="1"/>
          </p:cNvSpPr>
          <p:nvPr>
            <p:ph type="body" idx="1"/>
          </p:nvPr>
        </p:nvSpPr>
        <p:spPr>
          <a:xfrm>
            <a:off x="862258" y="1740127"/>
            <a:ext cx="7800832" cy="939606"/>
          </a:xfrm>
        </p:spPr>
        <p:txBody>
          <a:bodyPr lIns="0" tIns="0" rIns="0" bIns="0" anchor="t" anchorCtr="0">
            <a:normAutofit/>
          </a:bodyPr>
          <a:lstStyle>
            <a:lvl1pPr marL="0" indent="0">
              <a:buNone/>
              <a:defRPr sz="1800" b="1" i="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0" name="Text Placeholder 2">
            <a:extLst>
              <a:ext uri="{FF2B5EF4-FFF2-40B4-BE49-F238E27FC236}">
                <a16:creationId xmlns:a16="http://schemas.microsoft.com/office/drawing/2014/main" id="{1F5FB13D-D6DC-4762-A443-A1E33781FA69}"/>
              </a:ext>
            </a:extLst>
          </p:cNvPr>
          <p:cNvSpPr>
            <a:spLocks noGrp="1"/>
          </p:cNvSpPr>
          <p:nvPr>
            <p:ph type="body" idx="13"/>
          </p:nvPr>
        </p:nvSpPr>
        <p:spPr>
          <a:xfrm>
            <a:off x="1216020" y="4552664"/>
            <a:ext cx="2926080" cy="1135351"/>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1" name="Title 1">
            <a:extLst>
              <a:ext uri="{FF2B5EF4-FFF2-40B4-BE49-F238E27FC236}">
                <a16:creationId xmlns:a16="http://schemas.microsoft.com/office/drawing/2014/main" id="{58EFAFB9-41FD-471B-8C26-B5481B74C36E}"/>
              </a:ext>
            </a:extLst>
          </p:cNvPr>
          <p:cNvSpPr>
            <a:spLocks noGrp="1"/>
          </p:cNvSpPr>
          <p:nvPr>
            <p:ph type="title" hasCustomPrompt="1"/>
          </p:nvPr>
        </p:nvSpPr>
        <p:spPr>
          <a:xfrm>
            <a:off x="838201" y="617258"/>
            <a:ext cx="7800832" cy="594132"/>
          </a:xfrm>
        </p:spPr>
        <p:txBody>
          <a:bodyPr lIns="0" tIns="0" rIns="0" bIns="0" anchor="b" anchorCtr="0">
            <a:normAutofit/>
          </a:bodyPr>
          <a:lstStyle>
            <a:lvl1pPr marL="0" algn="l" defTabSz="914400" rtl="0" eaLnBrk="1" latinLnBrk="0" hangingPunct="1">
              <a:lnSpc>
                <a:spcPct val="90000"/>
              </a:lnSpc>
              <a:spcBef>
                <a:spcPct val="0"/>
              </a:spcBef>
              <a:buNone/>
              <a:defRPr lang="ru-RU" sz="3600" b="1" kern="1200" dirty="0">
                <a:solidFill>
                  <a:schemeClr val="tx1"/>
                </a:solidFill>
                <a:latin typeface="+mj-lt"/>
                <a:ea typeface="+mj-ea"/>
                <a:cs typeface="+mj-cs"/>
              </a:defRPr>
            </a:lvl1pPr>
          </a:lstStyle>
          <a:p>
            <a:r>
              <a:rPr lang="en-US" noProof="0"/>
              <a:t>CLICK TO EDIT MASTER TITLE</a:t>
            </a:r>
          </a:p>
        </p:txBody>
      </p:sp>
      <p:sp>
        <p:nvSpPr>
          <p:cNvPr id="17" name="Text Placeholder 2">
            <a:extLst>
              <a:ext uri="{FF2B5EF4-FFF2-40B4-BE49-F238E27FC236}">
                <a16:creationId xmlns:a16="http://schemas.microsoft.com/office/drawing/2014/main" id="{F0D239C0-D332-4295-B0D2-EE7E153AEF85}"/>
              </a:ext>
            </a:extLst>
          </p:cNvPr>
          <p:cNvSpPr>
            <a:spLocks noGrp="1"/>
          </p:cNvSpPr>
          <p:nvPr>
            <p:ph type="body" idx="21" hasCustomPrompt="1"/>
          </p:nvPr>
        </p:nvSpPr>
        <p:spPr>
          <a:xfrm>
            <a:off x="1216020" y="4002722"/>
            <a:ext cx="2926080" cy="467382"/>
          </a:xfrm>
        </p:spPr>
        <p:txBody>
          <a:bodyPr lIns="0" tIns="0" rIns="0" bIns="0" anchor="b">
            <a:normAutofit/>
          </a:bodyPr>
          <a:lstStyle>
            <a:lvl1pPr marL="0" indent="0">
              <a:buNone/>
              <a:defRPr sz="22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24" name="Picture Placeholder 13">
            <a:extLst>
              <a:ext uri="{FF2B5EF4-FFF2-40B4-BE49-F238E27FC236}">
                <a16:creationId xmlns:a16="http://schemas.microsoft.com/office/drawing/2014/main" id="{6CFA9DC2-8816-4504-9E78-0D6A51A4ABBE}"/>
              </a:ext>
            </a:extLst>
          </p:cNvPr>
          <p:cNvSpPr>
            <a:spLocks noGrp="1"/>
          </p:cNvSpPr>
          <p:nvPr>
            <p:ph type="pic" sz="quarter" idx="16"/>
          </p:nvPr>
        </p:nvSpPr>
        <p:spPr>
          <a:xfrm>
            <a:off x="9013409" y="774398"/>
            <a:ext cx="2331720" cy="539496"/>
          </a:xfrm>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8" name="Text Placeholder 7">
            <a:extLst>
              <a:ext uri="{FF2B5EF4-FFF2-40B4-BE49-F238E27FC236}">
                <a16:creationId xmlns:a16="http://schemas.microsoft.com/office/drawing/2014/main" id="{2C9DB526-D20B-406D-B9C4-1B2FE4922375}"/>
              </a:ext>
            </a:extLst>
          </p:cNvPr>
          <p:cNvSpPr>
            <a:spLocks noGrp="1"/>
          </p:cNvSpPr>
          <p:nvPr>
            <p:ph type="body" sz="quarter" idx="28" hasCustomPrompt="1"/>
          </p:nvPr>
        </p:nvSpPr>
        <p:spPr>
          <a:xfrm>
            <a:off x="862258" y="2780485"/>
            <a:ext cx="1188720" cy="1188720"/>
          </a:xfrm>
          <a:solidFill>
            <a:schemeClr val="bg2">
              <a:alpha val="50000"/>
            </a:schemeClr>
          </a:solidFill>
        </p:spPr>
        <p:txBody>
          <a:bodyPr lIns="0" tIns="0" rIns="0" bIns="0" anchor="ctr" anchorCtr="0">
            <a:normAutofit/>
          </a:bodyPr>
          <a:lstStyle>
            <a:lvl1pPr marL="0" indent="0" algn="ctr">
              <a:buNone/>
              <a:defRPr sz="7000" b="1">
                <a:solidFill>
                  <a:schemeClr val="tx1"/>
                </a:solidFill>
                <a:latin typeface="+mj-lt"/>
              </a:defRPr>
            </a:lvl1pPr>
          </a:lstStyle>
          <a:p>
            <a:pPr lvl="0"/>
            <a:r>
              <a:rPr lang="en-US" noProof="0"/>
              <a:t>1</a:t>
            </a:r>
          </a:p>
        </p:txBody>
      </p:sp>
      <p:sp>
        <p:nvSpPr>
          <p:cNvPr id="25" name="Text Placeholder 2">
            <a:extLst>
              <a:ext uri="{FF2B5EF4-FFF2-40B4-BE49-F238E27FC236}">
                <a16:creationId xmlns:a16="http://schemas.microsoft.com/office/drawing/2014/main" id="{76963D45-FFEE-47B2-BF3C-EF83D09DA715}"/>
              </a:ext>
            </a:extLst>
          </p:cNvPr>
          <p:cNvSpPr>
            <a:spLocks noGrp="1"/>
          </p:cNvSpPr>
          <p:nvPr>
            <p:ph type="body" idx="29"/>
          </p:nvPr>
        </p:nvSpPr>
        <p:spPr>
          <a:xfrm>
            <a:off x="4834375" y="4552664"/>
            <a:ext cx="2926080" cy="1135351"/>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6" name="Text Placeholder 2">
            <a:extLst>
              <a:ext uri="{FF2B5EF4-FFF2-40B4-BE49-F238E27FC236}">
                <a16:creationId xmlns:a16="http://schemas.microsoft.com/office/drawing/2014/main" id="{F0C6A052-44FB-4766-A715-5F60A7AEF0AD}"/>
              </a:ext>
            </a:extLst>
          </p:cNvPr>
          <p:cNvSpPr>
            <a:spLocks noGrp="1"/>
          </p:cNvSpPr>
          <p:nvPr>
            <p:ph type="body" idx="30" hasCustomPrompt="1"/>
          </p:nvPr>
        </p:nvSpPr>
        <p:spPr>
          <a:xfrm>
            <a:off x="4834375" y="4002722"/>
            <a:ext cx="2926080" cy="467382"/>
          </a:xfrm>
        </p:spPr>
        <p:txBody>
          <a:bodyPr lIns="0" tIns="0" rIns="0" bIns="0" anchor="b">
            <a:normAutofit/>
          </a:bodyPr>
          <a:lstStyle>
            <a:lvl1pPr marL="0" indent="0">
              <a:buNone/>
              <a:defRPr sz="22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27" name="Text Placeholder 7">
            <a:extLst>
              <a:ext uri="{FF2B5EF4-FFF2-40B4-BE49-F238E27FC236}">
                <a16:creationId xmlns:a16="http://schemas.microsoft.com/office/drawing/2014/main" id="{26217025-86DB-4E40-9AE4-98C2F14CA8DA}"/>
              </a:ext>
            </a:extLst>
          </p:cNvPr>
          <p:cNvSpPr>
            <a:spLocks noGrp="1"/>
          </p:cNvSpPr>
          <p:nvPr>
            <p:ph type="body" sz="quarter" idx="31" hasCustomPrompt="1"/>
          </p:nvPr>
        </p:nvSpPr>
        <p:spPr>
          <a:xfrm>
            <a:off x="4480613" y="2780485"/>
            <a:ext cx="1188720" cy="1188720"/>
          </a:xfrm>
          <a:solidFill>
            <a:schemeClr val="bg2">
              <a:alpha val="50000"/>
            </a:schemeClr>
          </a:solidFill>
        </p:spPr>
        <p:txBody>
          <a:bodyPr lIns="0" tIns="0" rIns="0" bIns="0" anchor="ctr" anchorCtr="0">
            <a:normAutofit/>
          </a:bodyPr>
          <a:lstStyle>
            <a:lvl1pPr marL="0" indent="0" algn="ctr">
              <a:buNone/>
              <a:defRPr sz="7000" b="1">
                <a:solidFill>
                  <a:schemeClr val="tx1"/>
                </a:solidFill>
                <a:latin typeface="+mj-lt"/>
              </a:defRPr>
            </a:lvl1pPr>
          </a:lstStyle>
          <a:p>
            <a:pPr lvl="0"/>
            <a:r>
              <a:rPr lang="en-US" noProof="0"/>
              <a:t>2</a:t>
            </a:r>
          </a:p>
        </p:txBody>
      </p:sp>
      <p:sp>
        <p:nvSpPr>
          <p:cNvPr id="28" name="Text Placeholder 2">
            <a:extLst>
              <a:ext uri="{FF2B5EF4-FFF2-40B4-BE49-F238E27FC236}">
                <a16:creationId xmlns:a16="http://schemas.microsoft.com/office/drawing/2014/main" id="{5CDA6EA2-A642-4AE3-88FA-F776A7BE3CA8}"/>
              </a:ext>
            </a:extLst>
          </p:cNvPr>
          <p:cNvSpPr>
            <a:spLocks noGrp="1"/>
          </p:cNvSpPr>
          <p:nvPr>
            <p:ph type="body" idx="32"/>
          </p:nvPr>
        </p:nvSpPr>
        <p:spPr>
          <a:xfrm>
            <a:off x="8452731" y="4552664"/>
            <a:ext cx="2926080" cy="1135351"/>
          </a:xfrm>
        </p:spPr>
        <p:txBody>
          <a:bodyPr lIns="0" tIns="0" rIns="0" bIns="0" anchor="t" anchorCtr="0">
            <a:normAutofit/>
          </a:bodyPr>
          <a:lstStyle>
            <a:lvl1pPr marL="0" indent="0">
              <a:spcBef>
                <a:spcPts val="600"/>
              </a:spcBef>
              <a:buClr>
                <a:schemeClr val="bg2"/>
              </a:buClr>
              <a:buFont typeface="Wingdings" panose="05000000000000000000" pitchFamily="2" charset="2"/>
              <a:buNone/>
              <a:defRPr sz="1400" b="0" i="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9" name="Text Placeholder 2">
            <a:extLst>
              <a:ext uri="{FF2B5EF4-FFF2-40B4-BE49-F238E27FC236}">
                <a16:creationId xmlns:a16="http://schemas.microsoft.com/office/drawing/2014/main" id="{FCF657BA-97D6-465F-8436-31FB0B884C8B}"/>
              </a:ext>
            </a:extLst>
          </p:cNvPr>
          <p:cNvSpPr>
            <a:spLocks noGrp="1"/>
          </p:cNvSpPr>
          <p:nvPr>
            <p:ph type="body" idx="33" hasCustomPrompt="1"/>
          </p:nvPr>
        </p:nvSpPr>
        <p:spPr>
          <a:xfrm>
            <a:off x="8452731" y="4002722"/>
            <a:ext cx="2926080" cy="467382"/>
          </a:xfrm>
        </p:spPr>
        <p:txBody>
          <a:bodyPr lIns="0" tIns="0" rIns="0" bIns="0" anchor="b">
            <a:normAutofit/>
          </a:bodyPr>
          <a:lstStyle>
            <a:lvl1pPr marL="0" indent="0">
              <a:buNone/>
              <a:defRPr sz="2200" b="1" i="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30" name="Text Placeholder 7">
            <a:extLst>
              <a:ext uri="{FF2B5EF4-FFF2-40B4-BE49-F238E27FC236}">
                <a16:creationId xmlns:a16="http://schemas.microsoft.com/office/drawing/2014/main" id="{CBAA4180-32A5-4A82-BFBA-8673723FAAEA}"/>
              </a:ext>
            </a:extLst>
          </p:cNvPr>
          <p:cNvSpPr>
            <a:spLocks noGrp="1"/>
          </p:cNvSpPr>
          <p:nvPr>
            <p:ph type="body" sz="quarter" idx="34" hasCustomPrompt="1"/>
          </p:nvPr>
        </p:nvSpPr>
        <p:spPr>
          <a:xfrm>
            <a:off x="8098969" y="2780485"/>
            <a:ext cx="1188720" cy="1188720"/>
          </a:xfrm>
          <a:solidFill>
            <a:schemeClr val="bg2">
              <a:alpha val="50000"/>
            </a:schemeClr>
          </a:solidFill>
        </p:spPr>
        <p:txBody>
          <a:bodyPr lIns="0" tIns="0" rIns="0" bIns="0" anchor="ctr" anchorCtr="0">
            <a:normAutofit/>
          </a:bodyPr>
          <a:lstStyle>
            <a:lvl1pPr marL="0" indent="0" algn="ctr">
              <a:buNone/>
              <a:defRPr sz="7000" b="1">
                <a:solidFill>
                  <a:schemeClr val="tx1"/>
                </a:solidFill>
                <a:latin typeface="+mj-lt"/>
              </a:defRPr>
            </a:lvl1pPr>
          </a:lstStyle>
          <a:p>
            <a:pPr lvl="0"/>
            <a:r>
              <a:rPr lang="en-US" noProof="0"/>
              <a:t>3</a:t>
            </a:r>
          </a:p>
        </p:txBody>
      </p:sp>
      <p:sp>
        <p:nvSpPr>
          <p:cNvPr id="18" name="Rectangle 16" descr="Rectangle shape">
            <a:extLst>
              <a:ext uri="{FF2B5EF4-FFF2-40B4-BE49-F238E27FC236}">
                <a16:creationId xmlns:a16="http://schemas.microsoft.com/office/drawing/2014/main" id="{8F2E6E6B-AE50-42CD-844F-3408DB11EFCE}"/>
              </a:ext>
            </a:extLst>
          </p:cNvPr>
          <p:cNvSpPr/>
          <p:nvPr userDrawn="1"/>
        </p:nvSpPr>
        <p:spPr>
          <a:xfrm>
            <a:off x="0" y="1380173"/>
            <a:ext cx="5005520" cy="201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66252497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929453-E4C7-46CA-BEF5-0E2A92C8EE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b="1" noProof="0"/>
              <a:t>CLICK TO EDIT MASTER TITLE</a:t>
            </a:r>
            <a:endParaRPr lang="en-US" noProof="0"/>
          </a:p>
        </p:txBody>
      </p:sp>
      <p:sp>
        <p:nvSpPr>
          <p:cNvPr id="3" name="Text Placeholder 2">
            <a:extLst>
              <a:ext uri="{FF2B5EF4-FFF2-40B4-BE49-F238E27FC236}">
                <a16:creationId xmlns:a16="http://schemas.microsoft.com/office/drawing/2014/main" id="{A92ADBBF-AAD4-4971-A7E7-A5D5720D4237}"/>
              </a:ext>
            </a:extLst>
          </p:cNvPr>
          <p:cNvSpPr>
            <a:spLocks noGrp="1"/>
          </p:cNvSpPr>
          <p:nvPr>
            <p:ph type="body" idx="1"/>
          </p:nvPr>
        </p:nvSpPr>
        <p:spPr>
          <a:xfrm>
            <a:off x="838200" y="1825625"/>
            <a:ext cx="10515600" cy="4117975"/>
          </a:xfrm>
          <a:prstGeom prst="rect">
            <a:avLst/>
          </a:prstGeom>
        </p:spPr>
        <p:txBody>
          <a:bodyPr vert="horz" lIns="91440" tIns="45720" rIns="91440" bIns="45720" rtlCol="0">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43DB9995-22AA-4982-8BC6-63933E69EE43}"/>
              </a:ext>
            </a:extLst>
          </p:cNvPr>
          <p:cNvSpPr>
            <a:spLocks noGrp="1"/>
          </p:cNvSpPr>
          <p:nvPr>
            <p:ph type="dt" sz="half" idx="2"/>
          </p:nvPr>
        </p:nvSpPr>
        <p:spPr>
          <a:xfrm>
            <a:off x="838200" y="6095571"/>
            <a:ext cx="2743200" cy="225970"/>
          </a:xfrm>
          <a:prstGeom prst="rect">
            <a:avLst/>
          </a:prstGeom>
        </p:spPr>
        <p:txBody>
          <a:bodyPr vert="horz" lIns="0" tIns="0" rIns="0" bIns="0" rtlCol="0" anchor="b" anchorCtr="0"/>
          <a:lstStyle>
            <a:lvl1pPr algn="l">
              <a:defRPr sz="1000" i="0">
                <a:solidFill>
                  <a:schemeClr val="tx2"/>
                </a:solidFill>
              </a:defRPr>
            </a:lvl1pPr>
          </a:lstStyle>
          <a:p>
            <a:r>
              <a:rPr lang="en-US" noProof="0" dirty="0"/>
              <a:t>MM.DD.20XX</a:t>
            </a:r>
          </a:p>
        </p:txBody>
      </p:sp>
      <p:sp>
        <p:nvSpPr>
          <p:cNvPr id="5" name="Footer Placeholder 4">
            <a:extLst>
              <a:ext uri="{FF2B5EF4-FFF2-40B4-BE49-F238E27FC236}">
                <a16:creationId xmlns:a16="http://schemas.microsoft.com/office/drawing/2014/main" id="{9A7B33D2-B564-49D1-84C1-0C8A19C2E6DE}"/>
              </a:ext>
            </a:extLst>
          </p:cNvPr>
          <p:cNvSpPr>
            <a:spLocks noGrp="1"/>
          </p:cNvSpPr>
          <p:nvPr>
            <p:ph type="ftr" sz="quarter" idx="3"/>
          </p:nvPr>
        </p:nvSpPr>
        <p:spPr>
          <a:xfrm>
            <a:off x="839788" y="6336289"/>
            <a:ext cx="2741612" cy="225969"/>
          </a:xfrm>
          <a:prstGeom prst="rect">
            <a:avLst/>
          </a:prstGeom>
        </p:spPr>
        <p:txBody>
          <a:bodyPr vert="horz" lIns="0" tIns="0" rIns="0" bIns="0" rtlCol="0" anchor="t" anchorCtr="0"/>
          <a:lstStyle>
            <a:lvl1pPr algn="l">
              <a:defRPr sz="1000" i="0">
                <a:solidFill>
                  <a:schemeClr val="tx2"/>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E7594BD2-D6A7-476C-B277-0BD3FFADCDA3}"/>
              </a:ext>
            </a:extLst>
          </p:cNvPr>
          <p:cNvSpPr>
            <a:spLocks noGrp="1"/>
          </p:cNvSpPr>
          <p:nvPr>
            <p:ph type="sldNum" sz="quarter" idx="4"/>
          </p:nvPr>
        </p:nvSpPr>
        <p:spPr>
          <a:xfrm>
            <a:off x="11087100" y="6262758"/>
            <a:ext cx="266700" cy="225969"/>
          </a:xfrm>
          <a:prstGeom prst="rect">
            <a:avLst/>
          </a:prstGeom>
        </p:spPr>
        <p:txBody>
          <a:bodyPr vert="horz" lIns="0" tIns="0" rIns="0" bIns="0" rtlCol="0" anchor="t" anchorCtr="0"/>
          <a:lstStyle>
            <a:lvl1pPr algn="ctr">
              <a:defRPr sz="1000" b="1" i="0">
                <a:solidFill>
                  <a:srgbClr val="006F83"/>
                </a:solidFill>
              </a:defRPr>
            </a:lvl1pPr>
          </a:lstStyle>
          <a:p>
            <a:fld id="{D9BB3731-526F-4638-85F8-715D717FFC12}" type="slidenum">
              <a:rPr lang="en-US" noProof="0" smtClean="0"/>
              <a:pPr/>
              <a:t>‹#›</a:t>
            </a:fld>
            <a:endParaRPr lang="en-US" noProof="0" dirty="0"/>
          </a:p>
        </p:txBody>
      </p:sp>
    </p:spTree>
    <p:extLst>
      <p:ext uri="{BB962C8B-B14F-4D97-AF65-F5344CB8AC3E}">
        <p14:creationId xmlns:p14="http://schemas.microsoft.com/office/powerpoint/2010/main" val="3804363529"/>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61" r:id="rId4"/>
    <p:sldLayoutId id="2147483660"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 id="2147483679" r:id="rId23"/>
    <p:sldLayoutId id="2147483680" r:id="rId24"/>
    <p:sldLayoutId id="2147483681" r:id="rId25"/>
    <p:sldLayoutId id="2147483682" r:id="rId26"/>
    <p:sldLayoutId id="2147483684" r:id="rId27"/>
    <p:sldLayoutId id="2147483685" r:id="rId28"/>
    <p:sldLayoutId id="2147483686" r:id="rId29"/>
    <p:sldLayoutId id="2147483689" r:id="rId30"/>
    <p:sldLayoutId id="2147483690" r:id="rId31"/>
    <p:sldLayoutId id="2147483691" r:id="rId32"/>
    <p:sldLayoutId id="2147483694" r:id="rId33"/>
    <p:sldLayoutId id="2147483692" r:id="rId34"/>
    <p:sldLayoutId id="2147483687" r:id="rId35"/>
    <p:sldLayoutId id="2147483693" r:id="rId36"/>
    <p:sldLayoutId id="2147483683" r:id="rId37"/>
  </p:sldLayoutIdLst>
  <p:hf hdr="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bg2"/>
        </a:buClr>
        <a:buFont typeface="Wingdings" pitchFamily="2" charset="2"/>
        <a:buChar char="§"/>
        <a:defRPr sz="24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bg2"/>
        </a:buClr>
        <a:buFont typeface="Wingdings" pitchFamily="2" charset="2"/>
        <a:buChar char="§"/>
        <a:defRPr sz="20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bg2"/>
        </a:buClr>
        <a:buFont typeface="Wingdings" pitchFamily="2" charset="2"/>
        <a:buChar char="§"/>
        <a:defRPr sz="18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bg2"/>
        </a:buClr>
        <a:buFont typeface="Wingdings" pitchFamily="2" charset="2"/>
        <a:buChar char="§"/>
        <a:defRPr sz="16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bg2"/>
        </a:buClr>
        <a:buFont typeface="Wingdings" pitchFamily="2" charset="2"/>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userDrawn="1">
          <p15:clr>
            <a:srgbClr val="F26B43"/>
          </p15:clr>
        </p15:guide>
        <p15:guide id="2" pos="7151" userDrawn="1">
          <p15:clr>
            <a:srgbClr val="F26B43"/>
          </p15:clr>
        </p15:guide>
        <p15:guide id="3" pos="529" userDrawn="1">
          <p15:clr>
            <a:srgbClr val="F26B43"/>
          </p15:clr>
        </p15:guide>
        <p15:guide id="4" orient="horz" pos="3816" userDrawn="1">
          <p15:clr>
            <a:srgbClr val="F26B43"/>
          </p15:clr>
        </p15:guide>
        <p15:guide id="5" orient="horz" pos="4065" userDrawn="1">
          <p15:clr>
            <a:srgbClr val="F26B43"/>
          </p15:clr>
        </p15:guide>
        <p15:guide id="6" orient="horz" pos="482" userDrawn="1">
          <p15:clr>
            <a:srgbClr val="F26B43"/>
          </p15:clr>
        </p15:guide>
        <p15:guide id="7" pos="3840" userDrawn="1">
          <p15:clr>
            <a:srgbClr val="F26B43"/>
          </p15:clr>
        </p15:guide>
        <p15:guide id="8" orient="horz" pos="2160" userDrawn="1">
          <p15:clr>
            <a:srgbClr val="F26B43"/>
          </p15:clr>
        </p15:guide>
        <p15:guide id="9" pos="3318" userDrawn="1">
          <p15:clr>
            <a:srgbClr val="F26B43"/>
          </p15:clr>
        </p15:guide>
        <p15:guide id="10" pos="43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9.xml"/><Relationship Id="rId4" Type="http://schemas.openxmlformats.org/officeDocument/2006/relationships/image" Target="../media/image17.tiff"/></Relationships>
</file>

<file path=ppt/slides/_rels/slide1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6.jpe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5.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a:extLst>
              <a:ext uri="{FF2B5EF4-FFF2-40B4-BE49-F238E27FC236}">
                <a16:creationId xmlns:a16="http://schemas.microsoft.com/office/drawing/2014/main" id="{CDF2CC42-ED6C-48CF-B6C9-D28B128F451B}"/>
              </a:ext>
            </a:extLst>
          </p:cNvPr>
          <p:cNvSpPr>
            <a:spLocks noGrp="1"/>
          </p:cNvSpPr>
          <p:nvPr>
            <p:ph type="title"/>
          </p:nvPr>
        </p:nvSpPr>
        <p:spPr>
          <a:xfrm>
            <a:off x="3370997" y="2117623"/>
            <a:ext cx="5281684" cy="2977551"/>
          </a:xfrm>
        </p:spPr>
        <p:txBody>
          <a:bodyPr anchor="ctr">
            <a:normAutofit/>
          </a:bodyPr>
          <a:lstStyle/>
          <a:p>
            <a:br>
              <a:rPr lang="en-US" sz="2800" dirty="0"/>
            </a:br>
            <a:r>
              <a:rPr lang="en-US" sz="5400" dirty="0"/>
              <a:t>CHURNING CUSTOMERS</a:t>
            </a:r>
            <a:endParaRPr lang="en-US" sz="2800" dirty="0"/>
          </a:p>
        </p:txBody>
      </p:sp>
      <p:sp>
        <p:nvSpPr>
          <p:cNvPr id="3" name="Tagline">
            <a:extLst>
              <a:ext uri="{FF2B5EF4-FFF2-40B4-BE49-F238E27FC236}">
                <a16:creationId xmlns:a16="http://schemas.microsoft.com/office/drawing/2014/main" id="{207A4895-FD99-4E27-98FF-7558F17D6AA0}"/>
              </a:ext>
            </a:extLst>
          </p:cNvPr>
          <p:cNvSpPr>
            <a:spLocks noGrp="1"/>
          </p:cNvSpPr>
          <p:nvPr>
            <p:ph type="body" sz="quarter" idx="15"/>
          </p:nvPr>
        </p:nvSpPr>
        <p:spPr/>
        <p:txBody>
          <a:bodyPr/>
          <a:lstStyle/>
          <a:p>
            <a:r>
              <a:rPr lang="en-US" dirty="0"/>
              <a:t>Dhiraj Bankar</a:t>
            </a:r>
          </a:p>
        </p:txBody>
      </p:sp>
      <p:sp>
        <p:nvSpPr>
          <p:cNvPr id="2" name="Slide Number">
            <a:extLst>
              <a:ext uri="{FF2B5EF4-FFF2-40B4-BE49-F238E27FC236}">
                <a16:creationId xmlns:a16="http://schemas.microsoft.com/office/drawing/2014/main" id="{8824D513-D7C2-42B7-A630-6D10C2711BF3}"/>
              </a:ext>
            </a:extLst>
          </p:cNvPr>
          <p:cNvSpPr>
            <a:spLocks noGrp="1"/>
          </p:cNvSpPr>
          <p:nvPr>
            <p:ph type="sldNum" sz="quarter" idx="12"/>
          </p:nvPr>
        </p:nvSpPr>
        <p:spPr/>
        <p:txBody>
          <a:bodyPr/>
          <a:lstStyle/>
          <a:p>
            <a:fld id="{D9BB3731-526F-4638-85F8-715D717FFC12}" type="slidenum">
              <a:rPr lang="en-US" smtClean="0"/>
              <a:t>1</a:t>
            </a:fld>
            <a:endParaRPr lang="en-US" dirty="0"/>
          </a:p>
        </p:txBody>
      </p:sp>
      <p:sp>
        <p:nvSpPr>
          <p:cNvPr id="10" name="Tagline">
            <a:extLst>
              <a:ext uri="{FF2B5EF4-FFF2-40B4-BE49-F238E27FC236}">
                <a16:creationId xmlns:a16="http://schemas.microsoft.com/office/drawing/2014/main" id="{922FD16A-8217-2644-A59D-0B19DF55FBF1}"/>
              </a:ext>
            </a:extLst>
          </p:cNvPr>
          <p:cNvSpPr txBox="1">
            <a:spLocks/>
          </p:cNvSpPr>
          <p:nvPr/>
        </p:nvSpPr>
        <p:spPr>
          <a:xfrm>
            <a:off x="4093464" y="501805"/>
            <a:ext cx="4005072" cy="1414650"/>
          </a:xfrm>
          <a:prstGeom prst="rect">
            <a:avLst/>
          </a:prstGeom>
          <a:solidFill>
            <a:schemeClr val="tx1"/>
          </a:solidFill>
        </p:spPr>
        <p:txBody>
          <a:bodyPr vert="horz" lIns="91440" tIns="90000" rIns="91440" bIns="90000" rtlCol="0" anchor="ctr" anchorCtr="0">
            <a:noAutofit/>
          </a:bodyPr>
          <a:lstStyle>
            <a:lvl1pPr marL="0" indent="0" algn="ctr" defTabSz="914400" rtl="0" eaLnBrk="1" latinLnBrk="0" hangingPunct="1">
              <a:lnSpc>
                <a:spcPct val="90000"/>
              </a:lnSpc>
              <a:spcBef>
                <a:spcPts val="600"/>
              </a:spcBef>
              <a:buClr>
                <a:schemeClr val="bg2"/>
              </a:buClr>
              <a:buFont typeface="Wingdings" pitchFamily="2" charset="2"/>
              <a:buNone/>
              <a:defRPr sz="2800" i="0" kern="1200">
                <a:solidFill>
                  <a:schemeClr val="bg1"/>
                </a:solidFill>
                <a:latin typeface="+mn-lt"/>
                <a:ea typeface="+mn-ea"/>
                <a:cs typeface="+mn-cs"/>
              </a:defRPr>
            </a:lvl1pPr>
            <a:lvl2pPr marL="457200" indent="0" algn="ctr" defTabSz="914400" rtl="0" eaLnBrk="1" latinLnBrk="0" hangingPunct="1">
              <a:lnSpc>
                <a:spcPct val="90000"/>
              </a:lnSpc>
              <a:spcBef>
                <a:spcPts val="500"/>
              </a:spcBef>
              <a:buClr>
                <a:schemeClr val="bg2"/>
              </a:buClr>
              <a:buFont typeface="Wingdings" pitchFamily="2" charset="2"/>
              <a:buNone/>
              <a:defRPr sz="2800" kern="1200">
                <a:solidFill>
                  <a:schemeClr val="bg1"/>
                </a:solidFill>
                <a:latin typeface="+mn-lt"/>
                <a:ea typeface="+mn-ea"/>
                <a:cs typeface="+mn-cs"/>
              </a:defRPr>
            </a:lvl2pPr>
            <a:lvl3pPr marL="914400" indent="0" algn="ctr" defTabSz="914400" rtl="0" eaLnBrk="1" latinLnBrk="0" hangingPunct="1">
              <a:lnSpc>
                <a:spcPct val="90000"/>
              </a:lnSpc>
              <a:spcBef>
                <a:spcPts val="500"/>
              </a:spcBef>
              <a:buClr>
                <a:schemeClr val="bg2"/>
              </a:buClr>
              <a:buFont typeface="Wingdings" pitchFamily="2" charset="2"/>
              <a:buNone/>
              <a:defRPr sz="2800" kern="1200">
                <a:solidFill>
                  <a:schemeClr val="bg1"/>
                </a:solidFill>
                <a:latin typeface="+mn-lt"/>
                <a:ea typeface="+mn-ea"/>
                <a:cs typeface="+mn-cs"/>
              </a:defRPr>
            </a:lvl3pPr>
            <a:lvl4pPr marL="1371600" indent="0" algn="ctr" defTabSz="914400" rtl="0" eaLnBrk="1" latinLnBrk="0" hangingPunct="1">
              <a:lnSpc>
                <a:spcPct val="90000"/>
              </a:lnSpc>
              <a:spcBef>
                <a:spcPts val="500"/>
              </a:spcBef>
              <a:buClr>
                <a:schemeClr val="bg2"/>
              </a:buClr>
              <a:buFont typeface="Wingdings" pitchFamily="2" charset="2"/>
              <a:buNone/>
              <a:defRPr sz="2800" kern="1200">
                <a:solidFill>
                  <a:schemeClr val="bg1"/>
                </a:solidFill>
                <a:latin typeface="+mn-lt"/>
                <a:ea typeface="+mn-ea"/>
                <a:cs typeface="+mn-cs"/>
              </a:defRPr>
            </a:lvl4pPr>
            <a:lvl5pPr marL="1828800" indent="0" algn="ctr" defTabSz="914400" rtl="0" eaLnBrk="1" latinLnBrk="0" hangingPunct="1">
              <a:lnSpc>
                <a:spcPct val="90000"/>
              </a:lnSpc>
              <a:spcBef>
                <a:spcPts val="500"/>
              </a:spcBef>
              <a:buClr>
                <a:schemeClr val="bg2"/>
              </a:buClr>
              <a:buFont typeface="Wingdings" pitchFamily="2" charset="2"/>
              <a:buNone/>
              <a:defRPr sz="2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Bellevue University </a:t>
            </a:r>
          </a:p>
          <a:p>
            <a:r>
              <a:rPr lang="en-US" dirty="0"/>
              <a:t>DSC680</a:t>
            </a:r>
          </a:p>
        </p:txBody>
      </p:sp>
      <p:pic>
        <p:nvPicPr>
          <p:cNvPr id="12" name="Audio 11">
            <a:hlinkClick r:id="" action="ppaction://media"/>
            <a:extLst>
              <a:ext uri="{FF2B5EF4-FFF2-40B4-BE49-F238E27FC236}">
                <a16:creationId xmlns:a16="http://schemas.microsoft.com/office/drawing/2014/main" id="{840DBC4E-E556-EF41-AC48-B8F7FD9AEE6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07164091"/>
      </p:ext>
    </p:extLst>
  </p:cSld>
  <p:clrMapOvr>
    <a:masterClrMapping/>
  </p:clrMapOvr>
  <mc:AlternateContent xmlns:mc="http://schemas.openxmlformats.org/markup-compatibility/2006">
    <mc:Choice xmlns:p14="http://schemas.microsoft.com/office/powerpoint/2010/main" Requires="p14">
      <p:transition spd="slow" p14:dur="2000" advTm="4691"/>
    </mc:Choice>
    <mc:Fallback>
      <p:transition spd="slow" advTm="4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p:txBody>
          <a:bodyPr/>
          <a:lstStyle/>
          <a:p>
            <a:r>
              <a:rPr lang="en-US" dirty="0"/>
              <a:t>Exploratory Data Analysis</a:t>
            </a:r>
          </a:p>
        </p:txBody>
      </p:sp>
      <p:sp>
        <p:nvSpPr>
          <p:cNvPr id="6" name="Text Placeholder 5">
            <a:extLst>
              <a:ext uri="{FF2B5EF4-FFF2-40B4-BE49-F238E27FC236}">
                <a16:creationId xmlns:a16="http://schemas.microsoft.com/office/drawing/2014/main" id="{19068404-7139-47A5-A3EA-BA5DA3FFB4F6}"/>
              </a:ext>
            </a:extLst>
          </p:cNvPr>
          <p:cNvSpPr>
            <a:spLocks noGrp="1"/>
          </p:cNvSpPr>
          <p:nvPr>
            <p:ph type="body" idx="13"/>
          </p:nvPr>
        </p:nvSpPr>
        <p:spPr>
          <a:xfrm>
            <a:off x="838201" y="2121868"/>
            <a:ext cx="10491542" cy="4140889"/>
          </a:xfrm>
        </p:spPr>
        <p:txBody>
          <a:bodyPr>
            <a:normAutofit/>
          </a:bodyPr>
          <a:lstStyle/>
          <a:p>
            <a:r>
              <a:rPr lang="en-US" dirty="0"/>
              <a:t>• </a:t>
            </a:r>
            <a:r>
              <a:rPr lang="en-US" dirty="0" err="1"/>
              <a:t>Customer_Age</a:t>
            </a:r>
            <a:r>
              <a:rPr lang="en-US" dirty="0"/>
              <a:t>: Customer's Age in Years </a:t>
            </a:r>
          </a:p>
          <a:p>
            <a:r>
              <a:rPr lang="en-US" dirty="0"/>
              <a:t>• </a:t>
            </a:r>
            <a:r>
              <a:rPr lang="en-US" dirty="0" err="1"/>
              <a:t>Dependent_count</a:t>
            </a:r>
            <a:r>
              <a:rPr lang="en-US" dirty="0"/>
              <a:t>: Number of dependents </a:t>
            </a:r>
          </a:p>
          <a:p>
            <a:r>
              <a:rPr lang="en-US" dirty="0"/>
              <a:t>• </a:t>
            </a:r>
            <a:r>
              <a:rPr lang="en-US" dirty="0" err="1"/>
              <a:t>Months_on_book</a:t>
            </a:r>
            <a:r>
              <a:rPr lang="en-US" dirty="0"/>
              <a:t>: Period of relationship with bank </a:t>
            </a:r>
          </a:p>
          <a:p>
            <a:r>
              <a:rPr lang="en-US" dirty="0"/>
              <a:t>• </a:t>
            </a:r>
            <a:r>
              <a:rPr lang="en-US" dirty="0" err="1"/>
              <a:t>Total_Relationship_Count</a:t>
            </a:r>
            <a:r>
              <a:rPr lang="en-US" dirty="0"/>
              <a:t>: Total no. of products held by the customer </a:t>
            </a:r>
          </a:p>
          <a:p>
            <a:r>
              <a:rPr lang="en-US" dirty="0"/>
              <a:t>• Months_Inactive_12_mon: No. of months inactive in the last 12 months </a:t>
            </a:r>
          </a:p>
          <a:p>
            <a:r>
              <a:rPr lang="en-US" dirty="0"/>
              <a:t>• Contacts_Count_12_mon: No. of Contacts in the last 12 months </a:t>
            </a:r>
          </a:p>
          <a:p>
            <a:r>
              <a:rPr lang="en-US" dirty="0"/>
              <a:t>• </a:t>
            </a:r>
            <a:r>
              <a:rPr lang="en-US" dirty="0" err="1"/>
              <a:t>Credit_Limit</a:t>
            </a:r>
            <a:r>
              <a:rPr lang="en-US" dirty="0"/>
              <a:t>: Credit Limit on the Credit Card </a:t>
            </a:r>
          </a:p>
          <a:p>
            <a:r>
              <a:rPr lang="en-US" dirty="0"/>
              <a:t>• </a:t>
            </a:r>
            <a:r>
              <a:rPr lang="en-US" dirty="0" err="1"/>
              <a:t>Total_Revolving_Bal</a:t>
            </a:r>
            <a:r>
              <a:rPr lang="en-US" dirty="0"/>
              <a:t>: Total Revolving Balance on the Credit Card </a:t>
            </a:r>
          </a:p>
          <a:p>
            <a:r>
              <a:rPr lang="en-US" dirty="0"/>
              <a:t>• </a:t>
            </a:r>
            <a:r>
              <a:rPr lang="en-US" dirty="0" err="1"/>
              <a:t>Avg_Open_To_Buy</a:t>
            </a:r>
            <a:r>
              <a:rPr lang="en-US" dirty="0"/>
              <a:t>: Open to Buy Credit Line (Average of last 12 months) </a:t>
            </a:r>
          </a:p>
          <a:p>
            <a:r>
              <a:rPr lang="en-US" dirty="0"/>
              <a:t>• Total_Amt_Chng_Q4_Q1: Change in Transaction Amount (Q4 over Q1) </a:t>
            </a:r>
          </a:p>
          <a:p>
            <a:r>
              <a:rPr lang="en-US" dirty="0"/>
              <a:t>• </a:t>
            </a:r>
            <a:r>
              <a:rPr lang="en-US" dirty="0" err="1"/>
              <a:t>Total_Trans_Amt</a:t>
            </a:r>
            <a:r>
              <a:rPr lang="en-US" dirty="0"/>
              <a:t>: Total Transaction Amount (Last 12 months) </a:t>
            </a:r>
          </a:p>
          <a:p>
            <a:r>
              <a:rPr lang="en-US" dirty="0"/>
              <a:t>• </a:t>
            </a:r>
            <a:r>
              <a:rPr lang="en-US" dirty="0" err="1"/>
              <a:t>Total_Trans_Ct</a:t>
            </a:r>
            <a:r>
              <a:rPr lang="en-US" dirty="0"/>
              <a:t>: Total Transaction Count (Last 12 months) </a:t>
            </a:r>
          </a:p>
          <a:p>
            <a:r>
              <a:rPr lang="en-US" dirty="0"/>
              <a:t>• Total_Ct_Chng_Q4_Q1: Change in Transaction Count (Q4 over Q1) </a:t>
            </a:r>
          </a:p>
          <a:p>
            <a:r>
              <a:rPr lang="en-US" dirty="0"/>
              <a:t>• </a:t>
            </a:r>
            <a:r>
              <a:rPr lang="en-US" dirty="0" err="1"/>
              <a:t>Avg_Utilization_Ratio</a:t>
            </a:r>
            <a:r>
              <a:rPr lang="en-US" dirty="0"/>
              <a:t>: Average Card Utilization Ratio </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10</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862258" y="1740127"/>
            <a:ext cx="7800832" cy="267093"/>
          </a:xfrm>
        </p:spPr>
        <p:txBody>
          <a:bodyPr/>
          <a:lstStyle/>
          <a:p>
            <a:r>
              <a:rPr lang="en-US" dirty="0"/>
              <a:t>Numerical Features</a:t>
            </a:r>
          </a:p>
        </p:txBody>
      </p:sp>
    </p:spTree>
    <p:extLst>
      <p:ext uri="{BB962C8B-B14F-4D97-AF65-F5344CB8AC3E}">
        <p14:creationId xmlns:p14="http://schemas.microsoft.com/office/powerpoint/2010/main" val="6973786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a:xfrm>
            <a:off x="0" y="0"/>
            <a:ext cx="7800832" cy="594132"/>
          </a:xfrm>
        </p:spPr>
        <p:txBody>
          <a:bodyPr/>
          <a:lstStyle/>
          <a:p>
            <a:r>
              <a:rPr lang="en-US" dirty="0"/>
              <a:t>Exploratory Data Analysis</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11</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0" y="628453"/>
            <a:ext cx="7800832" cy="267093"/>
          </a:xfrm>
        </p:spPr>
        <p:txBody>
          <a:bodyPr/>
          <a:lstStyle/>
          <a:p>
            <a:r>
              <a:rPr lang="en-US" dirty="0"/>
              <a:t>Histogram for all Numerical features</a:t>
            </a:r>
          </a:p>
        </p:txBody>
      </p:sp>
      <p:sp>
        <p:nvSpPr>
          <p:cNvPr id="2" name="Rectangle 1">
            <a:extLst>
              <a:ext uri="{FF2B5EF4-FFF2-40B4-BE49-F238E27FC236}">
                <a16:creationId xmlns:a16="http://schemas.microsoft.com/office/drawing/2014/main" id="{61BDA63D-48BD-8748-99CB-32E4D12577FB}"/>
              </a:ext>
            </a:extLst>
          </p:cNvPr>
          <p:cNvSpPr/>
          <p:nvPr/>
        </p:nvSpPr>
        <p:spPr>
          <a:xfrm>
            <a:off x="3048000" y="3105835"/>
            <a:ext cx="6096000" cy="646331"/>
          </a:xfrm>
          <a:prstGeom prst="rect">
            <a:avLst/>
          </a:prstGeom>
        </p:spPr>
        <p:txBody>
          <a:bodyPr>
            <a:spAutoFit/>
          </a:bodyPr>
          <a:lstStyle/>
          <a:p>
            <a:br>
              <a:rPr lang="en-US" dirty="0"/>
            </a:br>
            <a:endParaRPr lang="en-US" dirty="0"/>
          </a:p>
        </p:txBody>
      </p:sp>
      <p:pic>
        <p:nvPicPr>
          <p:cNvPr id="3" name="Picture 2">
            <a:extLst>
              <a:ext uri="{FF2B5EF4-FFF2-40B4-BE49-F238E27FC236}">
                <a16:creationId xmlns:a16="http://schemas.microsoft.com/office/drawing/2014/main" id="{E795AF15-E6BA-8742-895D-1A923B3D6238}"/>
              </a:ext>
            </a:extLst>
          </p:cNvPr>
          <p:cNvPicPr>
            <a:picLocks noChangeAspect="1"/>
          </p:cNvPicPr>
          <p:nvPr/>
        </p:nvPicPr>
        <p:blipFill>
          <a:blip r:embed="rId2"/>
          <a:stretch>
            <a:fillRect/>
          </a:stretch>
        </p:blipFill>
        <p:spPr>
          <a:xfrm>
            <a:off x="188686" y="914400"/>
            <a:ext cx="10898414" cy="5943600"/>
          </a:xfrm>
          <a:prstGeom prst="rect">
            <a:avLst/>
          </a:prstGeom>
        </p:spPr>
      </p:pic>
    </p:spTree>
    <p:extLst>
      <p:ext uri="{BB962C8B-B14F-4D97-AF65-F5344CB8AC3E}">
        <p14:creationId xmlns:p14="http://schemas.microsoft.com/office/powerpoint/2010/main" val="2749876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a:xfrm>
            <a:off x="0" y="0"/>
            <a:ext cx="7800832" cy="594132"/>
          </a:xfrm>
        </p:spPr>
        <p:txBody>
          <a:bodyPr/>
          <a:lstStyle/>
          <a:p>
            <a:r>
              <a:rPr lang="en-US" dirty="0"/>
              <a:t>Feature selection</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12</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0" y="628453"/>
            <a:ext cx="7800832" cy="267093"/>
          </a:xfrm>
        </p:spPr>
        <p:txBody>
          <a:bodyPr/>
          <a:lstStyle/>
          <a:p>
            <a:endParaRPr lang="en-US" dirty="0"/>
          </a:p>
        </p:txBody>
      </p:sp>
      <p:sp>
        <p:nvSpPr>
          <p:cNvPr id="2" name="Rectangle 1">
            <a:extLst>
              <a:ext uri="{FF2B5EF4-FFF2-40B4-BE49-F238E27FC236}">
                <a16:creationId xmlns:a16="http://schemas.microsoft.com/office/drawing/2014/main" id="{61BDA63D-48BD-8748-99CB-32E4D12577FB}"/>
              </a:ext>
            </a:extLst>
          </p:cNvPr>
          <p:cNvSpPr/>
          <p:nvPr/>
        </p:nvSpPr>
        <p:spPr>
          <a:xfrm>
            <a:off x="3048000" y="3105835"/>
            <a:ext cx="6096000" cy="646331"/>
          </a:xfrm>
          <a:prstGeom prst="rect">
            <a:avLst/>
          </a:prstGeom>
        </p:spPr>
        <p:txBody>
          <a:bodyPr>
            <a:spAutoFit/>
          </a:bodyPr>
          <a:lstStyle/>
          <a:p>
            <a:br>
              <a:rPr lang="en-US" dirty="0"/>
            </a:br>
            <a:endParaRPr lang="en-US" dirty="0"/>
          </a:p>
        </p:txBody>
      </p:sp>
      <p:pic>
        <p:nvPicPr>
          <p:cNvPr id="5" name="Picture 4">
            <a:extLst>
              <a:ext uri="{FF2B5EF4-FFF2-40B4-BE49-F238E27FC236}">
                <a16:creationId xmlns:a16="http://schemas.microsoft.com/office/drawing/2014/main" id="{378E0FDA-7A55-DB42-BDEC-EFF421DE333D}"/>
              </a:ext>
            </a:extLst>
          </p:cNvPr>
          <p:cNvPicPr>
            <a:picLocks noChangeAspect="1"/>
          </p:cNvPicPr>
          <p:nvPr/>
        </p:nvPicPr>
        <p:blipFill>
          <a:blip r:embed="rId2"/>
          <a:stretch>
            <a:fillRect/>
          </a:stretch>
        </p:blipFill>
        <p:spPr>
          <a:xfrm>
            <a:off x="558800" y="1036956"/>
            <a:ext cx="6643914" cy="5821044"/>
          </a:xfrm>
          <a:prstGeom prst="rect">
            <a:avLst/>
          </a:prstGeom>
        </p:spPr>
      </p:pic>
      <p:pic>
        <p:nvPicPr>
          <p:cNvPr id="6" name="Picture 5">
            <a:extLst>
              <a:ext uri="{FF2B5EF4-FFF2-40B4-BE49-F238E27FC236}">
                <a16:creationId xmlns:a16="http://schemas.microsoft.com/office/drawing/2014/main" id="{F03ECD22-6031-E545-B31C-DFF4288C9829}"/>
              </a:ext>
            </a:extLst>
          </p:cNvPr>
          <p:cNvPicPr>
            <a:picLocks noChangeAspect="1"/>
          </p:cNvPicPr>
          <p:nvPr/>
        </p:nvPicPr>
        <p:blipFill>
          <a:blip r:embed="rId3"/>
          <a:stretch>
            <a:fillRect/>
          </a:stretch>
        </p:blipFill>
        <p:spPr>
          <a:xfrm>
            <a:off x="7281999" y="594132"/>
            <a:ext cx="4819829" cy="4855269"/>
          </a:xfrm>
          <a:prstGeom prst="rect">
            <a:avLst/>
          </a:prstGeom>
        </p:spPr>
      </p:pic>
    </p:spTree>
    <p:extLst>
      <p:ext uri="{BB962C8B-B14F-4D97-AF65-F5344CB8AC3E}">
        <p14:creationId xmlns:p14="http://schemas.microsoft.com/office/powerpoint/2010/main" val="993139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a:xfrm>
            <a:off x="0" y="0"/>
            <a:ext cx="7800832" cy="594132"/>
          </a:xfrm>
        </p:spPr>
        <p:txBody>
          <a:bodyPr/>
          <a:lstStyle/>
          <a:p>
            <a:r>
              <a:rPr lang="en-US" dirty="0"/>
              <a:t>Model selection and Results</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13</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0" y="628453"/>
            <a:ext cx="7800832" cy="267093"/>
          </a:xfrm>
        </p:spPr>
        <p:txBody>
          <a:bodyPr/>
          <a:lstStyle/>
          <a:p>
            <a:endParaRPr lang="en-US" dirty="0"/>
          </a:p>
        </p:txBody>
      </p:sp>
      <p:sp>
        <p:nvSpPr>
          <p:cNvPr id="2" name="Rectangle 1">
            <a:extLst>
              <a:ext uri="{FF2B5EF4-FFF2-40B4-BE49-F238E27FC236}">
                <a16:creationId xmlns:a16="http://schemas.microsoft.com/office/drawing/2014/main" id="{61BDA63D-48BD-8748-99CB-32E4D12577FB}"/>
              </a:ext>
            </a:extLst>
          </p:cNvPr>
          <p:cNvSpPr/>
          <p:nvPr/>
        </p:nvSpPr>
        <p:spPr>
          <a:xfrm>
            <a:off x="3048000" y="3105835"/>
            <a:ext cx="6096000" cy="646331"/>
          </a:xfrm>
          <a:prstGeom prst="rect">
            <a:avLst/>
          </a:prstGeom>
        </p:spPr>
        <p:txBody>
          <a:bodyPr>
            <a:spAutoFit/>
          </a:bodyPr>
          <a:lstStyle/>
          <a:p>
            <a:br>
              <a:rPr lang="en-US" dirty="0"/>
            </a:br>
            <a:endParaRPr lang="en-US" dirty="0"/>
          </a:p>
        </p:txBody>
      </p:sp>
      <p:pic>
        <p:nvPicPr>
          <p:cNvPr id="3" name="Picture 2">
            <a:extLst>
              <a:ext uri="{FF2B5EF4-FFF2-40B4-BE49-F238E27FC236}">
                <a16:creationId xmlns:a16="http://schemas.microsoft.com/office/drawing/2014/main" id="{2058E1D1-DBC4-D540-8A47-C8B2BA51FC6D}"/>
              </a:ext>
            </a:extLst>
          </p:cNvPr>
          <p:cNvPicPr>
            <a:picLocks noChangeAspect="1"/>
          </p:cNvPicPr>
          <p:nvPr/>
        </p:nvPicPr>
        <p:blipFill>
          <a:blip r:embed="rId3"/>
          <a:stretch>
            <a:fillRect/>
          </a:stretch>
        </p:blipFill>
        <p:spPr>
          <a:xfrm>
            <a:off x="678543" y="1621971"/>
            <a:ext cx="9873342" cy="4966957"/>
          </a:xfrm>
          <a:prstGeom prst="rect">
            <a:avLst/>
          </a:prstGeom>
        </p:spPr>
      </p:pic>
    </p:spTree>
    <p:extLst>
      <p:ext uri="{BB962C8B-B14F-4D97-AF65-F5344CB8AC3E}">
        <p14:creationId xmlns:p14="http://schemas.microsoft.com/office/powerpoint/2010/main" val="4072685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a:xfrm>
            <a:off x="0" y="0"/>
            <a:ext cx="7800832" cy="594132"/>
          </a:xfrm>
        </p:spPr>
        <p:txBody>
          <a:bodyPr/>
          <a:lstStyle/>
          <a:p>
            <a:r>
              <a:rPr lang="en-US" dirty="0"/>
              <a:t>Confusion matrix</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14</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0" y="628453"/>
            <a:ext cx="7800832" cy="267093"/>
          </a:xfrm>
        </p:spPr>
        <p:txBody>
          <a:bodyPr/>
          <a:lstStyle/>
          <a:p>
            <a:endParaRPr lang="en-US" dirty="0"/>
          </a:p>
        </p:txBody>
      </p:sp>
      <p:sp>
        <p:nvSpPr>
          <p:cNvPr id="2" name="Rectangle 1">
            <a:extLst>
              <a:ext uri="{FF2B5EF4-FFF2-40B4-BE49-F238E27FC236}">
                <a16:creationId xmlns:a16="http://schemas.microsoft.com/office/drawing/2014/main" id="{61BDA63D-48BD-8748-99CB-32E4D12577FB}"/>
              </a:ext>
            </a:extLst>
          </p:cNvPr>
          <p:cNvSpPr/>
          <p:nvPr/>
        </p:nvSpPr>
        <p:spPr>
          <a:xfrm>
            <a:off x="3048000" y="3105835"/>
            <a:ext cx="6096000" cy="646331"/>
          </a:xfrm>
          <a:prstGeom prst="rect">
            <a:avLst/>
          </a:prstGeom>
        </p:spPr>
        <p:txBody>
          <a:bodyPr>
            <a:spAutoFit/>
          </a:bodyPr>
          <a:lstStyle/>
          <a:p>
            <a:br>
              <a:rPr lang="en-US" dirty="0"/>
            </a:br>
            <a:endParaRPr lang="en-US" dirty="0"/>
          </a:p>
        </p:txBody>
      </p:sp>
      <p:pic>
        <p:nvPicPr>
          <p:cNvPr id="5" name="Picture 4">
            <a:extLst>
              <a:ext uri="{FF2B5EF4-FFF2-40B4-BE49-F238E27FC236}">
                <a16:creationId xmlns:a16="http://schemas.microsoft.com/office/drawing/2014/main" id="{00A99D2D-CB46-1F47-AA28-5680E4EA0184}"/>
              </a:ext>
            </a:extLst>
          </p:cNvPr>
          <p:cNvPicPr>
            <a:picLocks noChangeAspect="1"/>
          </p:cNvPicPr>
          <p:nvPr/>
        </p:nvPicPr>
        <p:blipFill>
          <a:blip r:embed="rId2"/>
          <a:stretch>
            <a:fillRect/>
          </a:stretch>
        </p:blipFill>
        <p:spPr>
          <a:xfrm>
            <a:off x="4256314" y="2569705"/>
            <a:ext cx="3689948" cy="2364921"/>
          </a:xfrm>
          <a:prstGeom prst="rect">
            <a:avLst/>
          </a:prstGeom>
        </p:spPr>
      </p:pic>
      <p:pic>
        <p:nvPicPr>
          <p:cNvPr id="6" name="Picture 5">
            <a:extLst>
              <a:ext uri="{FF2B5EF4-FFF2-40B4-BE49-F238E27FC236}">
                <a16:creationId xmlns:a16="http://schemas.microsoft.com/office/drawing/2014/main" id="{22D5F95D-D28C-BC4F-AD2F-1D7137B06AED}"/>
              </a:ext>
            </a:extLst>
          </p:cNvPr>
          <p:cNvPicPr>
            <a:picLocks noChangeAspect="1"/>
          </p:cNvPicPr>
          <p:nvPr/>
        </p:nvPicPr>
        <p:blipFill>
          <a:blip r:embed="rId3"/>
          <a:stretch>
            <a:fillRect/>
          </a:stretch>
        </p:blipFill>
        <p:spPr>
          <a:xfrm>
            <a:off x="250371" y="2569705"/>
            <a:ext cx="3689948" cy="2364921"/>
          </a:xfrm>
          <a:prstGeom prst="rect">
            <a:avLst/>
          </a:prstGeom>
        </p:spPr>
      </p:pic>
      <p:pic>
        <p:nvPicPr>
          <p:cNvPr id="8" name="Picture 7">
            <a:extLst>
              <a:ext uri="{FF2B5EF4-FFF2-40B4-BE49-F238E27FC236}">
                <a16:creationId xmlns:a16="http://schemas.microsoft.com/office/drawing/2014/main" id="{23E9BF97-CC71-3644-AD94-D0497162570D}"/>
              </a:ext>
            </a:extLst>
          </p:cNvPr>
          <p:cNvPicPr>
            <a:picLocks noChangeAspect="1"/>
          </p:cNvPicPr>
          <p:nvPr/>
        </p:nvPicPr>
        <p:blipFill>
          <a:blip r:embed="rId4"/>
          <a:stretch>
            <a:fillRect/>
          </a:stretch>
        </p:blipFill>
        <p:spPr>
          <a:xfrm>
            <a:off x="8262257" y="2569705"/>
            <a:ext cx="3689948" cy="2364921"/>
          </a:xfrm>
          <a:prstGeom prst="rect">
            <a:avLst/>
          </a:prstGeom>
        </p:spPr>
      </p:pic>
    </p:spTree>
    <p:extLst>
      <p:ext uri="{BB962C8B-B14F-4D97-AF65-F5344CB8AC3E}">
        <p14:creationId xmlns:p14="http://schemas.microsoft.com/office/powerpoint/2010/main" val="2977884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Skyscrapers">
            <a:extLst>
              <a:ext uri="{FF2B5EF4-FFF2-40B4-BE49-F238E27FC236}">
                <a16:creationId xmlns:a16="http://schemas.microsoft.com/office/drawing/2014/main" id="{62D5A589-EFF5-47EB-86A4-0D54CA10014F}"/>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a:stretch>
            <a:fillRect/>
          </a:stretch>
        </p:blipFill>
        <p:spPr>
          <a:xfrm>
            <a:off x="0" y="0"/>
            <a:ext cx="5267325" cy="5829300"/>
          </a:xfrm>
        </p:spPr>
      </p:pic>
      <p:sp>
        <p:nvSpPr>
          <p:cNvPr id="5" name="Title 4">
            <a:extLst>
              <a:ext uri="{FF2B5EF4-FFF2-40B4-BE49-F238E27FC236}">
                <a16:creationId xmlns:a16="http://schemas.microsoft.com/office/drawing/2014/main" id="{0726947E-2FAB-418C-8C21-3B37792626F9}"/>
              </a:ext>
            </a:extLst>
          </p:cNvPr>
          <p:cNvSpPr>
            <a:spLocks noGrp="1"/>
          </p:cNvSpPr>
          <p:nvPr>
            <p:ph type="title"/>
          </p:nvPr>
        </p:nvSpPr>
        <p:spPr/>
        <p:txBody>
          <a:bodyPr/>
          <a:lstStyle/>
          <a:p>
            <a:r>
              <a:rPr lang="en-US" dirty="0"/>
              <a:t>SUMMARY</a:t>
            </a:r>
          </a:p>
        </p:txBody>
      </p:sp>
      <p:sp>
        <p:nvSpPr>
          <p:cNvPr id="7" name="Text Placeholder 6">
            <a:extLst>
              <a:ext uri="{FF2B5EF4-FFF2-40B4-BE49-F238E27FC236}">
                <a16:creationId xmlns:a16="http://schemas.microsoft.com/office/drawing/2014/main" id="{3FE9A580-54CD-4CFC-960E-E92CFF7D9E1D}"/>
              </a:ext>
            </a:extLst>
          </p:cNvPr>
          <p:cNvSpPr>
            <a:spLocks noGrp="1"/>
          </p:cNvSpPr>
          <p:nvPr>
            <p:ph type="body" idx="13"/>
          </p:nvPr>
        </p:nvSpPr>
        <p:spPr>
          <a:xfrm>
            <a:off x="5834740" y="3113314"/>
            <a:ext cx="5536134" cy="2792025"/>
          </a:xfrm>
        </p:spPr>
        <p:txBody>
          <a:bodyPr>
            <a:normAutofit/>
          </a:bodyPr>
          <a:lstStyle/>
          <a:p>
            <a:r>
              <a:rPr lang="en-US" dirty="0"/>
              <a:t>The </a:t>
            </a:r>
            <a:r>
              <a:rPr lang="en-US" dirty="0" err="1"/>
              <a:t>LogisticRegression</a:t>
            </a:r>
            <a:r>
              <a:rPr lang="en-US" dirty="0"/>
              <a:t> model predicted the 114 existing customer as </a:t>
            </a:r>
            <a:r>
              <a:rPr lang="en-US" dirty="0" err="1"/>
              <a:t>attrited</a:t>
            </a:r>
            <a:r>
              <a:rPr lang="en-US" dirty="0"/>
              <a:t> customers and 143 </a:t>
            </a:r>
            <a:r>
              <a:rPr lang="en-US" dirty="0" err="1"/>
              <a:t>attrited</a:t>
            </a:r>
            <a:r>
              <a:rPr lang="en-US" dirty="0"/>
              <a:t> customers as existing customer</a:t>
            </a:r>
          </a:p>
          <a:p>
            <a:r>
              <a:rPr lang="en-US" dirty="0"/>
              <a:t>The </a:t>
            </a:r>
            <a:r>
              <a:rPr lang="en-US" dirty="0" err="1"/>
              <a:t>RandomForestClassifier</a:t>
            </a:r>
            <a:r>
              <a:rPr lang="en-US" dirty="0"/>
              <a:t> model predicted the 24 existing customer as </a:t>
            </a:r>
            <a:r>
              <a:rPr lang="en-US" dirty="0" err="1"/>
              <a:t>attrited</a:t>
            </a:r>
            <a:r>
              <a:rPr lang="en-US" dirty="0"/>
              <a:t> customers and 215 </a:t>
            </a:r>
            <a:r>
              <a:rPr lang="en-US" dirty="0" err="1"/>
              <a:t>attrited</a:t>
            </a:r>
            <a:r>
              <a:rPr lang="en-US" dirty="0"/>
              <a:t> customers as existing customer</a:t>
            </a:r>
          </a:p>
          <a:p>
            <a:r>
              <a:rPr lang="en-US" dirty="0"/>
              <a:t>The </a:t>
            </a:r>
            <a:r>
              <a:rPr lang="en-US" dirty="0" err="1"/>
              <a:t>GaussianNB</a:t>
            </a:r>
            <a:r>
              <a:rPr lang="en-US" dirty="0"/>
              <a:t> model predicted the 93 existing customer as </a:t>
            </a:r>
            <a:r>
              <a:rPr lang="en-US" dirty="0" err="1"/>
              <a:t>attrited</a:t>
            </a:r>
            <a:r>
              <a:rPr lang="en-US" dirty="0"/>
              <a:t> customers and 224 </a:t>
            </a:r>
            <a:r>
              <a:rPr lang="en-US" dirty="0" err="1"/>
              <a:t>attrited</a:t>
            </a:r>
            <a:r>
              <a:rPr lang="en-US" dirty="0"/>
              <a:t> customers as existing customer</a:t>
            </a:r>
          </a:p>
          <a:p>
            <a:r>
              <a:rPr lang="en-US" dirty="0"/>
              <a:t>As per accuracy the </a:t>
            </a:r>
            <a:r>
              <a:rPr lang="en-US" dirty="0" err="1"/>
              <a:t>RandomForestClassifier</a:t>
            </a:r>
            <a:r>
              <a:rPr lang="en-US" dirty="0"/>
              <a:t> should perform best but </a:t>
            </a:r>
            <a:r>
              <a:rPr lang="en-US" dirty="0" err="1"/>
              <a:t>LogisticRegression</a:t>
            </a:r>
            <a:r>
              <a:rPr lang="en-US" dirty="0"/>
              <a:t> model is performing better that other models.</a:t>
            </a:r>
          </a:p>
          <a:p>
            <a:pPr marL="0" indent="0">
              <a:buNone/>
            </a:pPr>
            <a:endParaRPr lang="en-US" dirty="0"/>
          </a:p>
        </p:txBody>
      </p:sp>
      <p:sp>
        <p:nvSpPr>
          <p:cNvPr id="4" name="Slide Number Placeholder 3">
            <a:extLst>
              <a:ext uri="{FF2B5EF4-FFF2-40B4-BE49-F238E27FC236}">
                <a16:creationId xmlns:a16="http://schemas.microsoft.com/office/drawing/2014/main" id="{A2CD9E05-3F77-4460-996C-81E48C9C9302}"/>
              </a:ext>
            </a:extLst>
          </p:cNvPr>
          <p:cNvSpPr>
            <a:spLocks noGrp="1"/>
          </p:cNvSpPr>
          <p:nvPr>
            <p:ph type="sldNum" sz="quarter" idx="12"/>
          </p:nvPr>
        </p:nvSpPr>
        <p:spPr/>
        <p:txBody>
          <a:bodyPr/>
          <a:lstStyle/>
          <a:p>
            <a:fld id="{D9BB3731-526F-4638-85F8-715D717FFC12}" type="slidenum">
              <a:rPr lang="en-US" smtClean="0"/>
              <a:pPr/>
              <a:t>15</a:t>
            </a:fld>
            <a:endParaRPr lang="en-US" dirty="0"/>
          </a:p>
        </p:txBody>
      </p:sp>
    </p:spTree>
    <p:extLst>
      <p:ext uri="{BB962C8B-B14F-4D97-AF65-F5344CB8AC3E}">
        <p14:creationId xmlns:p14="http://schemas.microsoft.com/office/powerpoint/2010/main" val="40119040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ABF3864-5491-4A64-8FD3-73A0D2EC6EE2}"/>
              </a:ext>
            </a:extLst>
          </p:cNvPr>
          <p:cNvSpPr>
            <a:spLocks noGrp="1"/>
          </p:cNvSpPr>
          <p:nvPr>
            <p:ph type="title"/>
          </p:nvPr>
        </p:nvSpPr>
        <p:spPr>
          <a:xfrm>
            <a:off x="4723238" y="1503334"/>
            <a:ext cx="5252202" cy="1325563"/>
          </a:xfrm>
        </p:spPr>
        <p:txBody>
          <a:bodyPr/>
          <a:lstStyle/>
          <a:p>
            <a:r>
              <a:rPr lang="en-US" dirty="0"/>
              <a:t>Conclusion</a:t>
            </a:r>
          </a:p>
        </p:txBody>
      </p:sp>
      <p:sp>
        <p:nvSpPr>
          <p:cNvPr id="18" name="Text Placeholder 14">
            <a:extLst>
              <a:ext uri="{FF2B5EF4-FFF2-40B4-BE49-F238E27FC236}">
                <a16:creationId xmlns:a16="http://schemas.microsoft.com/office/drawing/2014/main" id="{746D3BBB-6CF6-48E9-A167-0EB926B60BCC}"/>
              </a:ext>
            </a:extLst>
          </p:cNvPr>
          <p:cNvSpPr>
            <a:spLocks noGrp="1"/>
          </p:cNvSpPr>
          <p:nvPr>
            <p:ph type="body" idx="13"/>
          </p:nvPr>
        </p:nvSpPr>
        <p:spPr>
          <a:xfrm>
            <a:off x="4723238" y="3033132"/>
            <a:ext cx="7308928" cy="3735658"/>
          </a:xfrm>
        </p:spPr>
        <p:txBody>
          <a:bodyPr>
            <a:normAutofit fontScale="62500" lnSpcReduction="20000"/>
          </a:bodyPr>
          <a:lstStyle/>
          <a:p>
            <a:endParaRPr lang="en-US" b="1" dirty="0"/>
          </a:p>
          <a:p>
            <a:r>
              <a:rPr lang="en-US" sz="2600" b="1" i="1" dirty="0">
                <a:solidFill>
                  <a:schemeClr val="tx1"/>
                </a:solidFill>
              </a:rPr>
              <a:t>I am lucky, I found really nice dataset and I could analyze the data and applied all my understanding which I learnt as part of this subject. I am really happy.</a:t>
            </a:r>
          </a:p>
          <a:p>
            <a:endParaRPr lang="en-US" sz="2600" b="1" i="1" dirty="0">
              <a:solidFill>
                <a:schemeClr val="tx1"/>
              </a:solidFill>
            </a:endParaRPr>
          </a:p>
          <a:p>
            <a:r>
              <a:rPr lang="en-US" sz="2600" b="1" i="1" dirty="0">
                <a:solidFill>
                  <a:schemeClr val="tx1"/>
                </a:solidFill>
              </a:rPr>
              <a:t>As part of this analysis I used multiple models like </a:t>
            </a:r>
            <a:r>
              <a:rPr lang="en-US" sz="2600" b="1" i="1" dirty="0" err="1">
                <a:solidFill>
                  <a:schemeClr val="tx1"/>
                </a:solidFill>
              </a:rPr>
              <a:t>LogisticRegression</a:t>
            </a:r>
            <a:r>
              <a:rPr lang="en-US" sz="2600" b="1" i="1" dirty="0">
                <a:solidFill>
                  <a:schemeClr val="tx1"/>
                </a:solidFill>
              </a:rPr>
              <a:t>, </a:t>
            </a:r>
            <a:r>
              <a:rPr lang="en-US" sz="2600" b="1" i="1" dirty="0" err="1">
                <a:solidFill>
                  <a:schemeClr val="tx1"/>
                </a:solidFill>
              </a:rPr>
              <a:t>RandomForestClassifier</a:t>
            </a:r>
            <a:r>
              <a:rPr lang="en-US" sz="2600" b="1" i="1" dirty="0">
                <a:solidFill>
                  <a:schemeClr val="tx1"/>
                </a:solidFill>
              </a:rPr>
              <a:t> and </a:t>
            </a:r>
            <a:r>
              <a:rPr lang="en-US" sz="2600" b="1" i="1" dirty="0" err="1">
                <a:solidFill>
                  <a:schemeClr val="tx1"/>
                </a:solidFill>
              </a:rPr>
              <a:t>GaussianNB</a:t>
            </a:r>
            <a:r>
              <a:rPr lang="en-US" sz="2600" b="1" i="1" dirty="0">
                <a:solidFill>
                  <a:schemeClr val="tx1"/>
                </a:solidFill>
              </a:rPr>
              <a:t>. Overall Random Forest Classifier seems more accurate overall. It is also more accurate in Existing customer findings and not recommended to find the </a:t>
            </a:r>
            <a:r>
              <a:rPr lang="en-US" sz="2600" b="1" i="1" dirty="0" err="1">
                <a:solidFill>
                  <a:schemeClr val="tx1"/>
                </a:solidFill>
              </a:rPr>
              <a:t>attrited</a:t>
            </a:r>
            <a:r>
              <a:rPr lang="en-US" sz="2600" b="1" i="1" dirty="0">
                <a:solidFill>
                  <a:schemeClr val="tx1"/>
                </a:solidFill>
              </a:rPr>
              <a:t> customers. However, Logistic Regression has more accuracy in terms of True or Recommended Scenarios.</a:t>
            </a:r>
          </a:p>
          <a:p>
            <a:endParaRPr lang="en-US" sz="2600" b="1" i="1" dirty="0">
              <a:solidFill>
                <a:schemeClr val="tx1"/>
              </a:solidFill>
            </a:endParaRPr>
          </a:p>
          <a:p>
            <a:r>
              <a:rPr lang="en-US" sz="2600" b="1" i="1" dirty="0">
                <a:solidFill>
                  <a:schemeClr val="tx1"/>
                </a:solidFill>
              </a:rPr>
              <a:t>Definitely, I don't want to say my model is 100% accurate. I feel as a beginner model is really performing well. Definitely there is scope of improvement and best practices to get better results. I feel there is scope of improvement of feature selection. This could make model more tuned.</a:t>
            </a:r>
          </a:p>
          <a:p>
            <a:endParaRPr lang="en-US" sz="2600" b="1" i="1" dirty="0">
              <a:solidFill>
                <a:schemeClr val="tx1"/>
              </a:solidFill>
            </a:endParaRPr>
          </a:p>
          <a:p>
            <a:r>
              <a:rPr lang="en-US" sz="2600" b="1" i="1" dirty="0">
                <a:solidFill>
                  <a:schemeClr val="tx1"/>
                </a:solidFill>
              </a:rPr>
              <a:t>Definitely we can use this model to reduce the </a:t>
            </a:r>
            <a:r>
              <a:rPr lang="en-US" sz="2600" b="1" i="1" dirty="0" err="1">
                <a:solidFill>
                  <a:schemeClr val="tx1"/>
                </a:solidFill>
              </a:rPr>
              <a:t>attrited</a:t>
            </a:r>
            <a:r>
              <a:rPr lang="en-US" sz="2600" b="1" i="1" dirty="0">
                <a:solidFill>
                  <a:schemeClr val="tx1"/>
                </a:solidFill>
              </a:rPr>
              <a:t> customers and save the credit card company problem.</a:t>
            </a:r>
          </a:p>
          <a:p>
            <a:endParaRPr lang="en-US" dirty="0"/>
          </a:p>
          <a:p>
            <a:endParaRPr lang="en-US" dirty="0"/>
          </a:p>
        </p:txBody>
      </p:sp>
      <p:sp>
        <p:nvSpPr>
          <p:cNvPr id="4" name="Slide Number Placeholder 3">
            <a:extLst>
              <a:ext uri="{FF2B5EF4-FFF2-40B4-BE49-F238E27FC236}">
                <a16:creationId xmlns:a16="http://schemas.microsoft.com/office/drawing/2014/main" id="{C0080583-D47F-40C1-BDC7-5C319C981FE0}"/>
              </a:ext>
            </a:extLst>
          </p:cNvPr>
          <p:cNvSpPr>
            <a:spLocks noGrp="1"/>
          </p:cNvSpPr>
          <p:nvPr>
            <p:ph type="sldNum" sz="quarter" idx="12"/>
          </p:nvPr>
        </p:nvSpPr>
        <p:spPr/>
        <p:txBody>
          <a:bodyPr/>
          <a:lstStyle/>
          <a:p>
            <a:fld id="{D9BB3731-526F-4638-85F8-715D717FFC12}" type="slidenum">
              <a:rPr lang="en-US" smtClean="0"/>
              <a:pPr/>
              <a:t>16</a:t>
            </a:fld>
            <a:endParaRPr lang="en-US" dirty="0"/>
          </a:p>
        </p:txBody>
      </p:sp>
      <p:pic>
        <p:nvPicPr>
          <p:cNvPr id="3" name="Picture Placeholder 2" descr="Men shaking hands over a desk, with laptop in view and another's hand holding a pen"/>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a:stretch>
            <a:fillRect/>
          </a:stretch>
        </p:blipFill>
        <p:spPr>
          <a:xfrm>
            <a:off x="142875" y="765175"/>
            <a:ext cx="4429125" cy="6092825"/>
          </a:xfrm>
        </p:spPr>
      </p:pic>
    </p:spTree>
    <p:extLst>
      <p:ext uri="{BB962C8B-B14F-4D97-AF65-F5344CB8AC3E}">
        <p14:creationId xmlns:p14="http://schemas.microsoft.com/office/powerpoint/2010/main" val="3693130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9FEBCF-C81C-4F2F-9CC4-C66EF18BA158}"/>
              </a:ext>
            </a:extLst>
          </p:cNvPr>
          <p:cNvSpPr>
            <a:spLocks noGrp="1"/>
          </p:cNvSpPr>
          <p:nvPr>
            <p:ph type="title"/>
          </p:nvPr>
        </p:nvSpPr>
        <p:spPr/>
        <p:txBody>
          <a:bodyPr/>
          <a:lstStyle/>
          <a:p>
            <a:r>
              <a:rPr lang="en-US" dirty="0"/>
              <a:t>THANK</a:t>
            </a:r>
            <a:br>
              <a:rPr lang="en-US" dirty="0"/>
            </a:br>
            <a:r>
              <a:rPr lang="en-US" dirty="0"/>
              <a:t>YOU!</a:t>
            </a:r>
          </a:p>
        </p:txBody>
      </p:sp>
      <p:sp>
        <p:nvSpPr>
          <p:cNvPr id="6" name="Text Placeholder 5">
            <a:extLst>
              <a:ext uri="{FF2B5EF4-FFF2-40B4-BE49-F238E27FC236}">
                <a16:creationId xmlns:a16="http://schemas.microsoft.com/office/drawing/2014/main" id="{A1181907-ED54-40A8-BFDF-6EA13291E8F3}"/>
              </a:ext>
            </a:extLst>
          </p:cNvPr>
          <p:cNvSpPr>
            <a:spLocks noGrp="1"/>
          </p:cNvSpPr>
          <p:nvPr>
            <p:ph type="body" sz="quarter" idx="17"/>
          </p:nvPr>
        </p:nvSpPr>
        <p:spPr/>
        <p:txBody>
          <a:bodyPr/>
          <a:lstStyle/>
          <a:p>
            <a:r>
              <a:rPr lang="en-US" dirty="0"/>
              <a:t>August Bergqvist</a:t>
            </a:r>
          </a:p>
        </p:txBody>
      </p:sp>
      <p:sp>
        <p:nvSpPr>
          <p:cNvPr id="9" name="Text Placeholder 8">
            <a:extLst>
              <a:ext uri="{FF2B5EF4-FFF2-40B4-BE49-F238E27FC236}">
                <a16:creationId xmlns:a16="http://schemas.microsoft.com/office/drawing/2014/main" id="{F28E1F60-6C6C-485D-9479-5F6E3AF49905}"/>
              </a:ext>
            </a:extLst>
          </p:cNvPr>
          <p:cNvSpPr>
            <a:spLocks noGrp="1"/>
          </p:cNvSpPr>
          <p:nvPr>
            <p:ph type="body" sz="quarter" idx="19"/>
          </p:nvPr>
        </p:nvSpPr>
        <p:spPr>
          <a:xfrm>
            <a:off x="145611" y="5376723"/>
            <a:ext cx="1800225" cy="280988"/>
          </a:xfrm>
        </p:spPr>
        <p:txBody>
          <a:bodyPr/>
          <a:lstStyle/>
          <a:p>
            <a:r>
              <a:rPr lang="en-US" dirty="0"/>
              <a:t>Email:</a:t>
            </a:r>
          </a:p>
        </p:txBody>
      </p:sp>
      <p:sp>
        <p:nvSpPr>
          <p:cNvPr id="10" name="Text Placeholder 9">
            <a:extLst>
              <a:ext uri="{FF2B5EF4-FFF2-40B4-BE49-F238E27FC236}">
                <a16:creationId xmlns:a16="http://schemas.microsoft.com/office/drawing/2014/main" id="{F2241E27-DB7F-42AE-9A03-F047CD2F1C45}"/>
              </a:ext>
            </a:extLst>
          </p:cNvPr>
          <p:cNvSpPr>
            <a:spLocks noGrp="1"/>
          </p:cNvSpPr>
          <p:nvPr>
            <p:ph type="body" sz="quarter" idx="20"/>
          </p:nvPr>
        </p:nvSpPr>
        <p:spPr>
          <a:xfrm>
            <a:off x="145611" y="5669365"/>
            <a:ext cx="4040655" cy="280500"/>
          </a:xfrm>
        </p:spPr>
        <p:txBody>
          <a:bodyPr/>
          <a:lstStyle/>
          <a:p>
            <a:r>
              <a:rPr lang="en-US" dirty="0"/>
              <a:t>dbankar@my365.Bellevue.edu</a:t>
            </a:r>
          </a:p>
        </p:txBody>
      </p:sp>
      <p:sp>
        <p:nvSpPr>
          <p:cNvPr id="11" name="Text Placeholder 10">
            <a:extLst>
              <a:ext uri="{FF2B5EF4-FFF2-40B4-BE49-F238E27FC236}">
                <a16:creationId xmlns:a16="http://schemas.microsoft.com/office/drawing/2014/main" id="{2E6A9792-30C2-4B8D-9673-6D7E1BFE97BC}"/>
              </a:ext>
            </a:extLst>
          </p:cNvPr>
          <p:cNvSpPr>
            <a:spLocks noGrp="1"/>
          </p:cNvSpPr>
          <p:nvPr>
            <p:ph type="body" sz="quarter" idx="21"/>
          </p:nvPr>
        </p:nvSpPr>
        <p:spPr>
          <a:xfrm>
            <a:off x="4186266" y="5361389"/>
            <a:ext cx="1800225" cy="280988"/>
          </a:xfrm>
        </p:spPr>
        <p:txBody>
          <a:bodyPr/>
          <a:lstStyle/>
          <a:p>
            <a:r>
              <a:rPr lang="en-US" dirty="0"/>
              <a:t>GitHub location:</a:t>
            </a:r>
          </a:p>
        </p:txBody>
      </p:sp>
      <p:sp>
        <p:nvSpPr>
          <p:cNvPr id="12" name="Text Placeholder 11">
            <a:extLst>
              <a:ext uri="{FF2B5EF4-FFF2-40B4-BE49-F238E27FC236}">
                <a16:creationId xmlns:a16="http://schemas.microsoft.com/office/drawing/2014/main" id="{BD8510FA-FCEE-41BD-9624-BB86CEBFC00E}"/>
              </a:ext>
            </a:extLst>
          </p:cNvPr>
          <p:cNvSpPr>
            <a:spLocks noGrp="1"/>
          </p:cNvSpPr>
          <p:nvPr>
            <p:ph type="body" sz="quarter" idx="22"/>
          </p:nvPr>
        </p:nvSpPr>
        <p:spPr>
          <a:xfrm>
            <a:off x="4186493" y="5741476"/>
            <a:ext cx="7925905" cy="280500"/>
          </a:xfrm>
        </p:spPr>
        <p:txBody>
          <a:bodyPr/>
          <a:lstStyle/>
          <a:p>
            <a:r>
              <a:rPr lang="en-US" sz="1200" dirty="0"/>
              <a:t>https://</a:t>
            </a:r>
            <a:r>
              <a:rPr lang="en-US" sz="1200" dirty="0" err="1"/>
              <a:t>github.com</a:t>
            </a:r>
            <a:r>
              <a:rPr lang="en-US" sz="1200" dirty="0"/>
              <a:t>/</a:t>
            </a:r>
            <a:r>
              <a:rPr lang="en-US" sz="1200" dirty="0" err="1"/>
              <a:t>DhirajDataSciencePortfolio</a:t>
            </a:r>
            <a:r>
              <a:rPr lang="en-US" sz="1200" dirty="0"/>
              <a:t>/DSC680/tree/main/Project_1/Week4</a:t>
            </a:r>
          </a:p>
        </p:txBody>
      </p:sp>
      <p:sp>
        <p:nvSpPr>
          <p:cNvPr id="3" name="Slide Number Placeholder 2">
            <a:extLst>
              <a:ext uri="{FF2B5EF4-FFF2-40B4-BE49-F238E27FC236}">
                <a16:creationId xmlns:a16="http://schemas.microsoft.com/office/drawing/2014/main" id="{E6CEB35D-FF82-440C-ADC2-65C836A4001D}"/>
              </a:ext>
            </a:extLst>
          </p:cNvPr>
          <p:cNvSpPr>
            <a:spLocks noGrp="1"/>
          </p:cNvSpPr>
          <p:nvPr>
            <p:ph type="sldNum" sz="quarter" idx="12"/>
          </p:nvPr>
        </p:nvSpPr>
        <p:spPr/>
        <p:txBody>
          <a:bodyPr/>
          <a:lstStyle/>
          <a:p>
            <a:fld id="{D9BB3731-526F-4638-85F8-715D717FFC12}" type="slidenum">
              <a:rPr lang="en-US" smtClean="0"/>
              <a:t>17</a:t>
            </a:fld>
            <a:endParaRPr lang="en-US" dirty="0"/>
          </a:p>
        </p:txBody>
      </p:sp>
    </p:spTree>
    <p:extLst>
      <p:ext uri="{BB962C8B-B14F-4D97-AF65-F5344CB8AC3E}">
        <p14:creationId xmlns:p14="http://schemas.microsoft.com/office/powerpoint/2010/main" val="3953844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2265A1-CA22-407F-AB4C-E1D3E445D448}"/>
              </a:ext>
            </a:extLst>
          </p:cNvPr>
          <p:cNvSpPr>
            <a:spLocks noGrp="1"/>
          </p:cNvSpPr>
          <p:nvPr>
            <p:ph type="title"/>
          </p:nvPr>
        </p:nvSpPr>
        <p:spPr/>
        <p:txBody>
          <a:bodyPr/>
          <a:lstStyle/>
          <a:p>
            <a:r>
              <a:rPr lang="en-US" dirty="0"/>
              <a:t>APPENDIX</a:t>
            </a:r>
          </a:p>
        </p:txBody>
      </p:sp>
      <p:sp>
        <p:nvSpPr>
          <p:cNvPr id="5" name="Slide Number Placeholder 4">
            <a:extLst>
              <a:ext uri="{FF2B5EF4-FFF2-40B4-BE49-F238E27FC236}">
                <a16:creationId xmlns:a16="http://schemas.microsoft.com/office/drawing/2014/main" id="{EBF8039A-CC91-4182-BE91-65DD91EAB0D8}"/>
              </a:ext>
            </a:extLst>
          </p:cNvPr>
          <p:cNvSpPr>
            <a:spLocks noGrp="1"/>
          </p:cNvSpPr>
          <p:nvPr>
            <p:ph type="sldNum" sz="quarter" idx="12"/>
          </p:nvPr>
        </p:nvSpPr>
        <p:spPr/>
        <p:txBody>
          <a:bodyPr/>
          <a:lstStyle/>
          <a:p>
            <a:fld id="{D9BB3731-526F-4638-85F8-715D717FFC12}" type="slidenum">
              <a:rPr lang="en-US" smtClean="0"/>
              <a:t>18</a:t>
            </a:fld>
            <a:endParaRPr lang="en-US" dirty="0"/>
          </a:p>
        </p:txBody>
      </p:sp>
      <p:pic>
        <p:nvPicPr>
          <p:cNvPr id="8" name="Picture Placeholder 7" descr="Arial view of a man's desk with clipboard of papers on the left, hands pointing at the laptop screen, and cell phone on top of folders on the right. "/>
          <p:cNvPicPr>
            <a:picLocks noGrp="1" noChangeAspect="1"/>
          </p:cNvPicPr>
          <p:nvPr>
            <p:ph type="pic" sz="quarter" idx="17"/>
          </p:nvPr>
        </p:nvPicPr>
        <p:blipFill>
          <a:blip r:embed="rId2">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1394499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AD1BA9-BAC1-467A-8BAC-793E25FD0327}"/>
              </a:ext>
            </a:extLst>
          </p:cNvPr>
          <p:cNvSpPr>
            <a:spLocks noGrp="1"/>
          </p:cNvSpPr>
          <p:nvPr>
            <p:ph type="title"/>
          </p:nvPr>
        </p:nvSpPr>
        <p:spPr/>
        <p:txBody>
          <a:bodyPr>
            <a:normAutofit fontScale="90000"/>
          </a:bodyPr>
          <a:lstStyle/>
          <a:p>
            <a:r>
              <a:rPr lang="en-US" dirty="0"/>
              <a:t>PREDICT CHURNING CUSTOMERS</a:t>
            </a:r>
          </a:p>
        </p:txBody>
      </p:sp>
      <p:sp>
        <p:nvSpPr>
          <p:cNvPr id="5" name="Text Placeholder 4">
            <a:extLst>
              <a:ext uri="{FF2B5EF4-FFF2-40B4-BE49-F238E27FC236}">
                <a16:creationId xmlns:a16="http://schemas.microsoft.com/office/drawing/2014/main" id="{7D737F10-2132-4FCD-BB98-D6C7C441C0EC}"/>
              </a:ext>
            </a:extLst>
          </p:cNvPr>
          <p:cNvSpPr>
            <a:spLocks noGrp="1"/>
          </p:cNvSpPr>
          <p:nvPr>
            <p:ph type="body" sz="quarter" idx="15"/>
          </p:nvPr>
        </p:nvSpPr>
        <p:spPr/>
        <p:txBody>
          <a:bodyPr/>
          <a:lstStyle/>
          <a:p>
            <a:endParaRPr lang="en-US" dirty="0"/>
          </a:p>
        </p:txBody>
      </p:sp>
      <p:sp>
        <p:nvSpPr>
          <p:cNvPr id="4" name="Slide Number Placeholder 3">
            <a:extLst>
              <a:ext uri="{FF2B5EF4-FFF2-40B4-BE49-F238E27FC236}">
                <a16:creationId xmlns:a16="http://schemas.microsoft.com/office/drawing/2014/main" id="{C5AECA88-F863-4C00-BD8F-C9174D4B3BCD}"/>
              </a:ext>
            </a:extLst>
          </p:cNvPr>
          <p:cNvSpPr>
            <a:spLocks noGrp="1"/>
          </p:cNvSpPr>
          <p:nvPr>
            <p:ph type="sldNum" sz="quarter" idx="12"/>
          </p:nvPr>
        </p:nvSpPr>
        <p:spPr/>
        <p:txBody>
          <a:bodyPr/>
          <a:lstStyle/>
          <a:p>
            <a:fld id="{D9BB3731-526F-4638-85F8-715D717FFC12}" type="slidenum">
              <a:rPr lang="en-US" smtClean="0"/>
              <a:pPr/>
              <a:t>2</a:t>
            </a:fld>
            <a:endParaRPr lang="en-US" dirty="0"/>
          </a:p>
        </p:txBody>
      </p:sp>
      <p:pic>
        <p:nvPicPr>
          <p:cNvPr id="8" name="Audio 7">
            <a:hlinkClick r:id="" action="ppaction://media"/>
            <a:extLst>
              <a:ext uri="{FF2B5EF4-FFF2-40B4-BE49-F238E27FC236}">
                <a16:creationId xmlns:a16="http://schemas.microsoft.com/office/drawing/2014/main" id="{92E505BA-0560-AE44-9C0F-F8F679EEA5B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5777484"/>
      </p:ext>
    </p:extLst>
  </p:cSld>
  <p:clrMapOvr>
    <a:masterClrMapping/>
  </p:clrMapOvr>
  <mc:AlternateContent xmlns:mc="http://schemas.openxmlformats.org/markup-compatibility/2006">
    <mc:Choice xmlns:p14="http://schemas.microsoft.com/office/powerpoint/2010/main" Requires="p14">
      <p:transition spd="slow" p14:dur="2000" advTm="19575"/>
    </mc:Choice>
    <mc:Fallback>
      <p:transition spd="slow" advTm="19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849F580-01FD-484E-9950-47D2C72C0F18}"/>
              </a:ext>
            </a:extLst>
          </p:cNvPr>
          <p:cNvSpPr>
            <a:spLocks noGrp="1"/>
          </p:cNvSpPr>
          <p:nvPr>
            <p:ph type="title"/>
          </p:nvPr>
        </p:nvSpPr>
        <p:spPr/>
        <p:txBody>
          <a:bodyPr/>
          <a:lstStyle/>
          <a:p>
            <a:r>
              <a:rPr lang="en-US" dirty="0"/>
              <a:t>Context</a:t>
            </a:r>
          </a:p>
        </p:txBody>
      </p:sp>
      <p:sp>
        <p:nvSpPr>
          <p:cNvPr id="5" name="Text Placeholder 4">
            <a:extLst>
              <a:ext uri="{FF2B5EF4-FFF2-40B4-BE49-F238E27FC236}">
                <a16:creationId xmlns:a16="http://schemas.microsoft.com/office/drawing/2014/main" id="{EC97DD1C-57E2-49D8-8EA1-532034C757C8}"/>
              </a:ext>
            </a:extLst>
          </p:cNvPr>
          <p:cNvSpPr>
            <a:spLocks noGrp="1"/>
          </p:cNvSpPr>
          <p:nvPr>
            <p:ph type="body" idx="1"/>
          </p:nvPr>
        </p:nvSpPr>
        <p:spPr>
          <a:xfrm>
            <a:off x="838200" y="3095992"/>
            <a:ext cx="6121400" cy="3166765"/>
          </a:xfrm>
        </p:spPr>
        <p:txBody>
          <a:bodyPr>
            <a:normAutofit fontScale="92500"/>
          </a:bodyPr>
          <a:lstStyle/>
          <a:p>
            <a:pPr marL="457200" indent="-457200">
              <a:buFont typeface="Arial" panose="020B0604020202020204" pitchFamily="34" charset="0"/>
              <a:buChar char="•"/>
            </a:pPr>
            <a:r>
              <a:rPr lang="en-US" sz="2800" dirty="0"/>
              <a:t>A manager at the bank is disturbed with more and more customers leaving their credit card services. </a:t>
            </a:r>
          </a:p>
          <a:p>
            <a:pPr marL="457200" indent="-457200">
              <a:buFont typeface="Arial" panose="020B0604020202020204" pitchFamily="34" charset="0"/>
              <a:buChar char="•"/>
            </a:pPr>
            <a:r>
              <a:rPr lang="en-US" sz="2800" dirty="0"/>
              <a:t>Motive of this model to predict for them who is going to get churned so they can proactively go to the customer to provide them better services and turn customers' decisions in the opposite direction. </a:t>
            </a:r>
          </a:p>
        </p:txBody>
      </p:sp>
      <p:sp>
        <p:nvSpPr>
          <p:cNvPr id="4" name="Slide Number Placeholder 3">
            <a:extLst>
              <a:ext uri="{FF2B5EF4-FFF2-40B4-BE49-F238E27FC236}">
                <a16:creationId xmlns:a16="http://schemas.microsoft.com/office/drawing/2014/main" id="{9AD83D5D-8E65-42E8-BA74-2E2799FED62A}"/>
              </a:ext>
            </a:extLst>
          </p:cNvPr>
          <p:cNvSpPr>
            <a:spLocks noGrp="1"/>
          </p:cNvSpPr>
          <p:nvPr>
            <p:ph type="sldNum" sz="quarter" idx="12"/>
          </p:nvPr>
        </p:nvSpPr>
        <p:spPr/>
        <p:txBody>
          <a:bodyPr/>
          <a:lstStyle/>
          <a:p>
            <a:fld id="{D9BB3731-526F-4638-85F8-715D717FFC12}" type="slidenum">
              <a:rPr lang="en-US" smtClean="0"/>
              <a:pPr/>
              <a:t>3</a:t>
            </a:fld>
            <a:endParaRPr lang="en-US" dirty="0"/>
          </a:p>
        </p:txBody>
      </p:sp>
      <p:pic>
        <p:nvPicPr>
          <p:cNvPr id="9" name="Picture Placeholder 8" descr="Man's arms dressed in a suit pointing at documents on his desk."/>
          <p:cNvPicPr>
            <a:picLocks noGrp="1" noChangeAspect="1"/>
          </p:cNvPicPr>
          <p:nvPr>
            <p:ph type="pic" sz="quarter" idx="17"/>
          </p:nvPr>
        </p:nvPicPr>
        <p:blipFill>
          <a:blip r:embed="rId5">
            <a:extLst>
              <a:ext uri="{28A0092B-C50C-407E-A947-70E740481C1C}">
                <a14:useLocalDpi xmlns:a14="http://schemas.microsoft.com/office/drawing/2010/main" val="0"/>
              </a:ext>
            </a:extLst>
          </a:blip>
          <a:srcRect/>
          <a:stretch>
            <a:fillRect/>
          </a:stretch>
        </p:blipFill>
        <p:spPr/>
      </p:pic>
      <p:pic>
        <p:nvPicPr>
          <p:cNvPr id="15" name="Audio 14">
            <a:hlinkClick r:id="" action="ppaction://media"/>
            <a:extLst>
              <a:ext uri="{FF2B5EF4-FFF2-40B4-BE49-F238E27FC236}">
                <a16:creationId xmlns:a16="http://schemas.microsoft.com/office/drawing/2014/main" id="{C080476C-C440-844C-B7F4-4D57A277F0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27367312"/>
      </p:ext>
    </p:extLst>
  </p:cSld>
  <p:clrMapOvr>
    <a:masterClrMapping/>
  </p:clrMapOvr>
  <mc:AlternateContent xmlns:mc="http://schemas.openxmlformats.org/markup-compatibility/2006">
    <mc:Choice xmlns:p14="http://schemas.microsoft.com/office/powerpoint/2010/main" Requires="p14">
      <p:transition spd="slow" p14:dur="2000" advTm="1550"/>
    </mc:Choice>
    <mc:Fallback>
      <p:transition spd="slow" advTm="1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849F580-01FD-484E-9950-47D2C72C0F18}"/>
              </a:ext>
            </a:extLst>
          </p:cNvPr>
          <p:cNvSpPr>
            <a:spLocks noGrp="1"/>
          </p:cNvSpPr>
          <p:nvPr>
            <p:ph type="title"/>
          </p:nvPr>
        </p:nvSpPr>
        <p:spPr/>
        <p:txBody>
          <a:bodyPr/>
          <a:lstStyle/>
          <a:p>
            <a:r>
              <a:rPr lang="en-US" dirty="0"/>
              <a:t>Abstract</a:t>
            </a:r>
          </a:p>
        </p:txBody>
      </p:sp>
      <p:sp>
        <p:nvSpPr>
          <p:cNvPr id="6" name="Text Placeholder 5">
            <a:extLst>
              <a:ext uri="{FF2B5EF4-FFF2-40B4-BE49-F238E27FC236}">
                <a16:creationId xmlns:a16="http://schemas.microsoft.com/office/drawing/2014/main" id="{597E66D7-791B-4DE1-9B2A-979805735D1C}"/>
              </a:ext>
            </a:extLst>
          </p:cNvPr>
          <p:cNvSpPr>
            <a:spLocks noGrp="1"/>
          </p:cNvSpPr>
          <p:nvPr>
            <p:ph type="body" idx="13"/>
          </p:nvPr>
        </p:nvSpPr>
        <p:spPr>
          <a:xfrm>
            <a:off x="223024" y="3144643"/>
            <a:ext cx="6579220" cy="3344083"/>
          </a:xfrm>
        </p:spPr>
        <p:txBody>
          <a:bodyPr>
            <a:normAutofit fontScale="85000" lnSpcReduction="20000"/>
          </a:bodyPr>
          <a:lstStyle/>
          <a:p>
            <a:pPr marL="457200" indent="-457200">
              <a:spcBef>
                <a:spcPts val="1000"/>
              </a:spcBef>
              <a:buFont typeface="Arial" panose="020B0604020202020204" pitchFamily="34" charset="0"/>
              <a:buChar char="•"/>
            </a:pPr>
            <a:r>
              <a:rPr lang="en-US" sz="2600" b="1" i="1" dirty="0">
                <a:solidFill>
                  <a:schemeClr val="tx1"/>
                </a:solidFill>
              </a:rPr>
              <a:t>Finding the hidden information and create a machine learning model is the goal of this project. </a:t>
            </a:r>
          </a:p>
          <a:p>
            <a:pPr marL="457200" indent="-457200">
              <a:spcBef>
                <a:spcPts val="1000"/>
              </a:spcBef>
              <a:buFont typeface="Arial" panose="020B0604020202020204" pitchFamily="34" charset="0"/>
              <a:buChar char="•"/>
            </a:pPr>
            <a:r>
              <a:rPr lang="en-US" sz="2600" b="1" i="1" dirty="0">
                <a:solidFill>
                  <a:schemeClr val="tx1"/>
                </a:solidFill>
              </a:rPr>
              <a:t>Took the credit card of a bank, where the a manager at the bank is disturbed with more and more customers leaving their credit card services. </a:t>
            </a:r>
          </a:p>
          <a:p>
            <a:pPr marL="457200" indent="-457200">
              <a:spcBef>
                <a:spcPts val="1000"/>
              </a:spcBef>
              <a:buFont typeface="Arial" panose="020B0604020202020204" pitchFamily="34" charset="0"/>
              <a:buChar char="•"/>
            </a:pPr>
            <a:r>
              <a:rPr lang="en-US" sz="2600" b="1" i="1" dirty="0">
                <a:solidFill>
                  <a:schemeClr val="tx1"/>
                </a:solidFill>
              </a:rPr>
              <a:t>They would really appreciate if one could predict for them who is going to get churned so they can proactively go to the customer to provide them better services and turn customers' decisions in the opposite direction. </a:t>
            </a:r>
          </a:p>
          <a:p>
            <a:pPr marL="457200" indent="-457200">
              <a:spcBef>
                <a:spcPts val="1000"/>
              </a:spcBef>
              <a:buFont typeface="Arial" panose="020B0604020202020204" pitchFamily="34" charset="0"/>
              <a:buChar char="•"/>
            </a:pPr>
            <a:r>
              <a:rPr lang="en-US" sz="2600" b="1" i="1" dirty="0">
                <a:solidFill>
                  <a:schemeClr val="tx1"/>
                </a:solidFill>
              </a:rPr>
              <a:t>End of this project I will create a model where it can predict the customers who is going to get churned. </a:t>
            </a:r>
          </a:p>
          <a:p>
            <a:endParaRPr lang="en-US" dirty="0"/>
          </a:p>
          <a:p>
            <a:endParaRPr lang="en-US" dirty="0"/>
          </a:p>
        </p:txBody>
      </p:sp>
      <p:sp>
        <p:nvSpPr>
          <p:cNvPr id="4" name="Slide Number Placeholder 3">
            <a:extLst>
              <a:ext uri="{FF2B5EF4-FFF2-40B4-BE49-F238E27FC236}">
                <a16:creationId xmlns:a16="http://schemas.microsoft.com/office/drawing/2014/main" id="{9AD83D5D-8E65-42E8-BA74-2E2799FED62A}"/>
              </a:ext>
            </a:extLst>
          </p:cNvPr>
          <p:cNvSpPr>
            <a:spLocks noGrp="1"/>
          </p:cNvSpPr>
          <p:nvPr>
            <p:ph type="sldNum" sz="quarter" idx="12"/>
          </p:nvPr>
        </p:nvSpPr>
        <p:spPr/>
        <p:txBody>
          <a:bodyPr/>
          <a:lstStyle/>
          <a:p>
            <a:fld id="{D9BB3731-526F-4638-85F8-715D717FFC12}" type="slidenum">
              <a:rPr lang="en-US" smtClean="0"/>
              <a:pPr/>
              <a:t>4</a:t>
            </a:fld>
            <a:endParaRPr lang="en-US" dirty="0"/>
          </a:p>
        </p:txBody>
      </p:sp>
      <p:pic>
        <p:nvPicPr>
          <p:cNvPr id="9" name="Picture Placeholder 8" descr="Man's arms dressed in a suit pointing at documents on his desk."/>
          <p:cNvPicPr>
            <a:picLocks noGrp="1" noChangeAspect="1"/>
          </p:cNvPicPr>
          <p:nvPr>
            <p:ph type="pic" sz="quarter" idx="17"/>
          </p:nvPr>
        </p:nvPicPr>
        <p:blipFill>
          <a:blip r:embed="rId4">
            <a:extLst>
              <a:ext uri="{28A0092B-C50C-407E-A947-70E740481C1C}">
                <a14:useLocalDpi xmlns:a14="http://schemas.microsoft.com/office/drawing/2010/main" val="0"/>
              </a:ext>
            </a:extLst>
          </a:blip>
          <a:srcRect/>
          <a:stretch>
            <a:fillRect/>
          </a:stretch>
        </p:blipFill>
        <p:spPr/>
      </p:pic>
      <p:pic>
        <p:nvPicPr>
          <p:cNvPr id="3" name="Audio 2">
            <a:hlinkClick r:id="" action="ppaction://media"/>
            <a:extLst>
              <a:ext uri="{FF2B5EF4-FFF2-40B4-BE49-F238E27FC236}">
                <a16:creationId xmlns:a16="http://schemas.microsoft.com/office/drawing/2014/main" id="{DBF00686-6458-874D-AE07-DF5A3F88E3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90880575"/>
      </p:ext>
    </p:extLst>
  </p:cSld>
  <p:clrMapOvr>
    <a:masterClrMapping/>
  </p:clrMapOvr>
  <mc:AlternateContent xmlns:mc="http://schemas.openxmlformats.org/markup-compatibility/2006">
    <mc:Choice xmlns:p14="http://schemas.microsoft.com/office/powerpoint/2010/main" Requires="p14">
      <p:transition spd="slow" p14:dur="2000" advTm="293"/>
    </mc:Choice>
    <mc:Fallback>
      <p:transition spd="slow" advTm="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p:txBody>
          <a:bodyPr/>
          <a:lstStyle/>
          <a:p>
            <a:r>
              <a:rPr lang="en-US" dirty="0"/>
              <a:t>Exploratory Data Analysis</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5</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862258" y="1740127"/>
            <a:ext cx="7800832" cy="267093"/>
          </a:xfrm>
        </p:spPr>
        <p:txBody>
          <a:bodyPr/>
          <a:lstStyle/>
          <a:p>
            <a:r>
              <a:rPr lang="en-US" dirty="0"/>
              <a:t>Categorical Features</a:t>
            </a:r>
          </a:p>
        </p:txBody>
      </p:sp>
      <p:pic>
        <p:nvPicPr>
          <p:cNvPr id="37" name="Picture 36">
            <a:extLst>
              <a:ext uri="{FF2B5EF4-FFF2-40B4-BE49-F238E27FC236}">
                <a16:creationId xmlns:a16="http://schemas.microsoft.com/office/drawing/2014/main" id="{73AB08F9-17B2-3B42-A166-CA833FEB510C}"/>
              </a:ext>
            </a:extLst>
          </p:cNvPr>
          <p:cNvPicPr>
            <a:picLocks noChangeAspect="1"/>
          </p:cNvPicPr>
          <p:nvPr/>
        </p:nvPicPr>
        <p:blipFill>
          <a:blip r:embed="rId4"/>
          <a:stretch>
            <a:fillRect/>
          </a:stretch>
        </p:blipFill>
        <p:spPr>
          <a:xfrm>
            <a:off x="536174" y="1718126"/>
            <a:ext cx="6901856" cy="5139874"/>
          </a:xfrm>
          <a:prstGeom prst="rect">
            <a:avLst/>
          </a:prstGeom>
        </p:spPr>
      </p:pic>
      <p:pic>
        <p:nvPicPr>
          <p:cNvPr id="38" name="Audio 37">
            <a:hlinkClick r:id="" action="ppaction://media"/>
            <a:extLst>
              <a:ext uri="{FF2B5EF4-FFF2-40B4-BE49-F238E27FC236}">
                <a16:creationId xmlns:a16="http://schemas.microsoft.com/office/drawing/2014/main" id="{A633EA62-A581-4846-BBDC-5301ECFE1F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98522986"/>
      </p:ext>
    </p:extLst>
  </p:cSld>
  <p:clrMapOvr>
    <a:masterClrMapping/>
  </p:clrMapOvr>
  <mc:AlternateContent xmlns:mc="http://schemas.openxmlformats.org/markup-compatibility/2006">
    <mc:Choice xmlns:p14="http://schemas.microsoft.com/office/powerpoint/2010/main" Requires="p14">
      <p:transition spd="slow" p14:dur="2000" advTm="1115"/>
    </mc:Choice>
    <mc:Fallback>
      <p:transition spd="slow" advTm="11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p:txBody>
          <a:bodyPr/>
          <a:lstStyle/>
          <a:p>
            <a:r>
              <a:rPr lang="en-US" dirty="0"/>
              <a:t>Exploratory Data Analysis</a:t>
            </a:r>
          </a:p>
        </p:txBody>
      </p:sp>
      <p:sp>
        <p:nvSpPr>
          <p:cNvPr id="6" name="Text Placeholder 5">
            <a:extLst>
              <a:ext uri="{FF2B5EF4-FFF2-40B4-BE49-F238E27FC236}">
                <a16:creationId xmlns:a16="http://schemas.microsoft.com/office/drawing/2014/main" id="{19068404-7139-47A5-A3EA-BA5DA3FFB4F6}"/>
              </a:ext>
            </a:extLst>
          </p:cNvPr>
          <p:cNvSpPr>
            <a:spLocks noGrp="1"/>
          </p:cNvSpPr>
          <p:nvPr>
            <p:ph type="body" idx="13"/>
          </p:nvPr>
        </p:nvSpPr>
        <p:spPr>
          <a:xfrm>
            <a:off x="838201" y="2121868"/>
            <a:ext cx="10491542" cy="4140889"/>
          </a:xfrm>
        </p:spPr>
        <p:txBody>
          <a:bodyPr>
            <a:normAutofit/>
          </a:bodyPr>
          <a:lstStyle/>
          <a:p>
            <a:r>
              <a:rPr lang="en-US" dirty="0"/>
              <a:t>• </a:t>
            </a:r>
            <a:r>
              <a:rPr lang="en-US" dirty="0" err="1"/>
              <a:t>Attrition_Flag</a:t>
            </a:r>
            <a:r>
              <a:rPr lang="en-US" dirty="0"/>
              <a:t> (1: Existing Customer, 0: </a:t>
            </a:r>
            <a:r>
              <a:rPr lang="en-US" dirty="0" err="1"/>
              <a:t>Attrited</a:t>
            </a:r>
            <a:r>
              <a:rPr lang="en-US" dirty="0"/>
              <a:t> Customer): The Customer leave or not </a:t>
            </a:r>
          </a:p>
          <a:p>
            <a:r>
              <a:rPr lang="en-US" dirty="0"/>
              <a:t>• Gender (1: Male, 0: Female) </a:t>
            </a:r>
          </a:p>
          <a:p>
            <a:r>
              <a:rPr lang="en-US" dirty="0"/>
              <a:t>• </a:t>
            </a:r>
            <a:r>
              <a:rPr lang="en-US" dirty="0" err="1"/>
              <a:t>Education_Level</a:t>
            </a:r>
            <a:r>
              <a:rPr lang="en-US" dirty="0"/>
              <a:t> (Graduate , High School, Unknown, Uneducated, College, Post-Graduate, Doctorate) </a:t>
            </a:r>
          </a:p>
          <a:p>
            <a:r>
              <a:rPr lang="en-US" dirty="0"/>
              <a:t>• </a:t>
            </a:r>
            <a:r>
              <a:rPr lang="en-US" dirty="0" err="1"/>
              <a:t>Marital_Status</a:t>
            </a:r>
            <a:r>
              <a:rPr lang="en-US" dirty="0"/>
              <a:t> (Married, Single, Unknown, Divorced) </a:t>
            </a:r>
          </a:p>
          <a:p>
            <a:r>
              <a:rPr lang="en-US" dirty="0"/>
              <a:t>• </a:t>
            </a:r>
            <a:r>
              <a:rPr lang="en-US" dirty="0" err="1"/>
              <a:t>Income_Category</a:t>
            </a:r>
            <a:r>
              <a:rPr lang="en-US" dirty="0"/>
              <a:t> (Less than 40K, 40K - 60K, 80K - 120K, 60K - 80K, Unknown, 120K +) in dollar </a:t>
            </a:r>
          </a:p>
          <a:p>
            <a:r>
              <a:rPr lang="en-US" dirty="0"/>
              <a:t>• </a:t>
            </a:r>
            <a:r>
              <a:rPr lang="en-US" dirty="0" err="1"/>
              <a:t>Card_Category</a:t>
            </a:r>
            <a:r>
              <a:rPr lang="en-US" dirty="0"/>
              <a:t> (Blue, Silver, Gold, Platinum) </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6</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862258" y="1740127"/>
            <a:ext cx="7800832" cy="267093"/>
          </a:xfrm>
        </p:spPr>
        <p:txBody>
          <a:bodyPr/>
          <a:lstStyle/>
          <a:p>
            <a:r>
              <a:rPr lang="en-US" dirty="0"/>
              <a:t>Categorical Features</a:t>
            </a:r>
          </a:p>
        </p:txBody>
      </p:sp>
    </p:spTree>
    <p:extLst>
      <p:ext uri="{BB962C8B-B14F-4D97-AF65-F5344CB8AC3E}">
        <p14:creationId xmlns:p14="http://schemas.microsoft.com/office/powerpoint/2010/main" val="1805697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a:xfrm>
            <a:off x="0" y="0"/>
            <a:ext cx="7800832" cy="594132"/>
          </a:xfrm>
        </p:spPr>
        <p:txBody>
          <a:bodyPr/>
          <a:lstStyle/>
          <a:p>
            <a:r>
              <a:rPr lang="en-US" dirty="0"/>
              <a:t>Exploratory Data Analysis</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7</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0" y="594132"/>
            <a:ext cx="7800832" cy="267093"/>
          </a:xfrm>
        </p:spPr>
        <p:txBody>
          <a:bodyPr>
            <a:normAutofit/>
          </a:bodyPr>
          <a:lstStyle/>
          <a:p>
            <a:r>
              <a:rPr lang="en-US" dirty="0"/>
              <a:t>Count plots for Categorical Features</a:t>
            </a:r>
          </a:p>
          <a:p>
            <a:endParaRPr lang="en-US" dirty="0"/>
          </a:p>
        </p:txBody>
      </p:sp>
      <p:pic>
        <p:nvPicPr>
          <p:cNvPr id="10" name="Picture 9">
            <a:extLst>
              <a:ext uri="{FF2B5EF4-FFF2-40B4-BE49-F238E27FC236}">
                <a16:creationId xmlns:a16="http://schemas.microsoft.com/office/drawing/2014/main" id="{F05D5C43-93ED-A543-94A9-F243E00A5AFE}"/>
              </a:ext>
            </a:extLst>
          </p:cNvPr>
          <p:cNvPicPr>
            <a:picLocks noChangeAspect="1"/>
          </p:cNvPicPr>
          <p:nvPr/>
        </p:nvPicPr>
        <p:blipFill>
          <a:blip r:embed="rId2"/>
          <a:stretch>
            <a:fillRect/>
          </a:stretch>
        </p:blipFill>
        <p:spPr>
          <a:xfrm>
            <a:off x="0" y="1740717"/>
            <a:ext cx="10834077" cy="4522041"/>
          </a:xfrm>
          <a:prstGeom prst="rect">
            <a:avLst/>
          </a:prstGeom>
        </p:spPr>
      </p:pic>
    </p:spTree>
    <p:extLst>
      <p:ext uri="{BB962C8B-B14F-4D97-AF65-F5344CB8AC3E}">
        <p14:creationId xmlns:p14="http://schemas.microsoft.com/office/powerpoint/2010/main" val="537232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a:xfrm>
            <a:off x="0" y="0"/>
            <a:ext cx="7800832" cy="594132"/>
          </a:xfrm>
        </p:spPr>
        <p:txBody>
          <a:bodyPr/>
          <a:lstStyle/>
          <a:p>
            <a:r>
              <a:rPr lang="en-US" dirty="0"/>
              <a:t>Exploratory Data Analysis</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8</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0" y="594132"/>
            <a:ext cx="7800832" cy="267093"/>
          </a:xfrm>
        </p:spPr>
        <p:txBody>
          <a:bodyPr/>
          <a:lstStyle/>
          <a:p>
            <a:r>
              <a:rPr lang="en-US" dirty="0"/>
              <a:t>Count plots for Categorical Features</a:t>
            </a:r>
          </a:p>
        </p:txBody>
      </p:sp>
      <p:pic>
        <p:nvPicPr>
          <p:cNvPr id="3" name="Picture 2">
            <a:extLst>
              <a:ext uri="{FF2B5EF4-FFF2-40B4-BE49-F238E27FC236}">
                <a16:creationId xmlns:a16="http://schemas.microsoft.com/office/drawing/2014/main" id="{2D3A3506-963F-0840-B74D-6C900ABEC41A}"/>
              </a:ext>
            </a:extLst>
          </p:cNvPr>
          <p:cNvPicPr>
            <a:picLocks noChangeAspect="1"/>
          </p:cNvPicPr>
          <p:nvPr/>
        </p:nvPicPr>
        <p:blipFill>
          <a:blip r:embed="rId2"/>
          <a:stretch>
            <a:fillRect/>
          </a:stretch>
        </p:blipFill>
        <p:spPr>
          <a:xfrm>
            <a:off x="65314" y="1599298"/>
            <a:ext cx="10566400" cy="5132252"/>
          </a:xfrm>
          <a:prstGeom prst="rect">
            <a:avLst/>
          </a:prstGeom>
        </p:spPr>
      </p:pic>
    </p:spTree>
    <p:extLst>
      <p:ext uri="{BB962C8B-B14F-4D97-AF65-F5344CB8AC3E}">
        <p14:creationId xmlns:p14="http://schemas.microsoft.com/office/powerpoint/2010/main" val="32675600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573508-6C7F-4A18-833C-A491E5943929}"/>
              </a:ext>
            </a:extLst>
          </p:cNvPr>
          <p:cNvSpPr>
            <a:spLocks noGrp="1"/>
          </p:cNvSpPr>
          <p:nvPr>
            <p:ph type="title"/>
          </p:nvPr>
        </p:nvSpPr>
        <p:spPr>
          <a:xfrm>
            <a:off x="0" y="0"/>
            <a:ext cx="7800832" cy="594132"/>
          </a:xfrm>
        </p:spPr>
        <p:txBody>
          <a:bodyPr/>
          <a:lstStyle/>
          <a:p>
            <a:r>
              <a:rPr lang="en-US" dirty="0"/>
              <a:t>Exploratory Data Analysis</a:t>
            </a:r>
          </a:p>
        </p:txBody>
      </p:sp>
      <p:sp>
        <p:nvSpPr>
          <p:cNvPr id="4" name="Slide Number Placeholder 3">
            <a:extLst>
              <a:ext uri="{FF2B5EF4-FFF2-40B4-BE49-F238E27FC236}">
                <a16:creationId xmlns:a16="http://schemas.microsoft.com/office/drawing/2014/main" id="{844E83FC-E300-4C31-B39B-C023E466CF04}"/>
              </a:ext>
            </a:extLst>
          </p:cNvPr>
          <p:cNvSpPr>
            <a:spLocks noGrp="1"/>
          </p:cNvSpPr>
          <p:nvPr>
            <p:ph type="sldNum" sz="quarter" idx="12"/>
          </p:nvPr>
        </p:nvSpPr>
        <p:spPr/>
        <p:txBody>
          <a:bodyPr/>
          <a:lstStyle/>
          <a:p>
            <a:fld id="{D9BB3731-526F-4638-85F8-715D717FFC12}" type="slidenum">
              <a:rPr lang="en-US" smtClean="0"/>
              <a:t>9</a:t>
            </a:fld>
            <a:endParaRPr lang="en-US" dirty="0"/>
          </a:p>
        </p:txBody>
      </p:sp>
      <p:sp>
        <p:nvSpPr>
          <p:cNvPr id="20" name="Text Placeholder 19">
            <a:extLst>
              <a:ext uri="{FF2B5EF4-FFF2-40B4-BE49-F238E27FC236}">
                <a16:creationId xmlns:a16="http://schemas.microsoft.com/office/drawing/2014/main" id="{43E81A6E-D000-0240-BECB-742EB5AED7B1}"/>
              </a:ext>
            </a:extLst>
          </p:cNvPr>
          <p:cNvSpPr>
            <a:spLocks noGrp="1"/>
          </p:cNvSpPr>
          <p:nvPr>
            <p:ph type="body" idx="1"/>
          </p:nvPr>
        </p:nvSpPr>
        <p:spPr>
          <a:xfrm>
            <a:off x="0" y="594132"/>
            <a:ext cx="7800832" cy="267093"/>
          </a:xfrm>
        </p:spPr>
        <p:txBody>
          <a:bodyPr/>
          <a:lstStyle/>
          <a:p>
            <a:r>
              <a:rPr lang="en-US" dirty="0" err="1"/>
              <a:t>Attried</a:t>
            </a:r>
            <a:r>
              <a:rPr lang="en-US" dirty="0"/>
              <a:t> customers by Categorical Features and plot the count plot for it</a:t>
            </a:r>
          </a:p>
        </p:txBody>
      </p:sp>
      <p:sp>
        <p:nvSpPr>
          <p:cNvPr id="2" name="Rectangle 1">
            <a:extLst>
              <a:ext uri="{FF2B5EF4-FFF2-40B4-BE49-F238E27FC236}">
                <a16:creationId xmlns:a16="http://schemas.microsoft.com/office/drawing/2014/main" id="{61BDA63D-48BD-8748-99CB-32E4D12577FB}"/>
              </a:ext>
            </a:extLst>
          </p:cNvPr>
          <p:cNvSpPr/>
          <p:nvPr/>
        </p:nvSpPr>
        <p:spPr>
          <a:xfrm>
            <a:off x="3048000" y="3105835"/>
            <a:ext cx="6096000" cy="646331"/>
          </a:xfrm>
          <a:prstGeom prst="rect">
            <a:avLst/>
          </a:prstGeom>
        </p:spPr>
        <p:txBody>
          <a:bodyPr>
            <a:spAutoFit/>
          </a:bodyPr>
          <a:lstStyle/>
          <a:p>
            <a:br>
              <a:rPr lang="en-US" dirty="0"/>
            </a:br>
            <a:endParaRPr lang="en-US" dirty="0"/>
          </a:p>
        </p:txBody>
      </p:sp>
      <p:pic>
        <p:nvPicPr>
          <p:cNvPr id="5" name="Picture 4">
            <a:extLst>
              <a:ext uri="{FF2B5EF4-FFF2-40B4-BE49-F238E27FC236}">
                <a16:creationId xmlns:a16="http://schemas.microsoft.com/office/drawing/2014/main" id="{1BE5CFAF-D399-AE42-85A7-02914DE0B1E8}"/>
              </a:ext>
            </a:extLst>
          </p:cNvPr>
          <p:cNvPicPr>
            <a:picLocks noChangeAspect="1"/>
          </p:cNvPicPr>
          <p:nvPr/>
        </p:nvPicPr>
        <p:blipFill>
          <a:blip r:embed="rId2"/>
          <a:stretch>
            <a:fillRect/>
          </a:stretch>
        </p:blipFill>
        <p:spPr>
          <a:xfrm>
            <a:off x="188687" y="928914"/>
            <a:ext cx="10588170" cy="5929086"/>
          </a:xfrm>
          <a:prstGeom prst="rect">
            <a:avLst/>
          </a:prstGeom>
        </p:spPr>
      </p:pic>
    </p:spTree>
    <p:extLst>
      <p:ext uri="{BB962C8B-B14F-4D97-AF65-F5344CB8AC3E}">
        <p14:creationId xmlns:p14="http://schemas.microsoft.com/office/powerpoint/2010/main" val="2512158374"/>
      </p:ext>
    </p:extLst>
  </p:cSld>
  <p:clrMapOvr>
    <a:masterClrMapping/>
  </p:clrMapOvr>
</p:sld>
</file>

<file path=ppt/theme/theme1.xml><?xml version="1.0" encoding="utf-8"?>
<a:theme xmlns:a="http://schemas.openxmlformats.org/drawingml/2006/main" name="Financial_PitchDeck_MO-v6">
  <a:themeElements>
    <a:clrScheme name="Custom 23">
      <a:dk1>
        <a:srgbClr val="006F83"/>
      </a:dk1>
      <a:lt1>
        <a:srgbClr val="FFFFFF"/>
      </a:lt1>
      <a:dk2>
        <a:srgbClr val="4D4D4D"/>
      </a:dk2>
      <a:lt2>
        <a:srgbClr val="DED8A4"/>
      </a:lt2>
      <a:accent1>
        <a:srgbClr val="DED8A4"/>
      </a:accent1>
      <a:accent2>
        <a:srgbClr val="790000"/>
      </a:accent2>
      <a:accent3>
        <a:srgbClr val="969959"/>
      </a:accent3>
      <a:accent4>
        <a:srgbClr val="32A1A6"/>
      </a:accent4>
      <a:accent5>
        <a:srgbClr val="606032"/>
      </a:accent5>
      <a:accent6>
        <a:srgbClr val="3C8C41"/>
      </a:accent6>
      <a:hlink>
        <a:srgbClr val="006F83"/>
      </a:hlink>
      <a:folHlink>
        <a:srgbClr val="006F83"/>
      </a:folHlink>
    </a:clrScheme>
    <a:fontScheme name="Custom 6">
      <a:majorFont>
        <a:latin typeface="Tahoma"/>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78270744_Financial pitch deck_AAS_v4" id="{6B56449C-CC63-4FF3-BE4A-64780CE1EAAB}" vid="{648F9AC5-FF4B-45EC-957E-86958EA969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4EEFE3F-2FB4-416D-9B9D-A1CF2786247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935F702-06A3-47B5-A78B-5ADAC21E3B12}">
  <ds:schemaRefs>
    <ds:schemaRef ds:uri="http://schemas.microsoft.com/sharepoint/v3/contenttype/forms"/>
  </ds:schemaRefs>
</ds:datastoreItem>
</file>

<file path=customXml/itemProps3.xml><?xml version="1.0" encoding="utf-8"?>
<ds:datastoreItem xmlns:ds="http://schemas.openxmlformats.org/officeDocument/2006/customXml" ds:itemID="{B5BA64CC-A486-4853-8170-C389804B0B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Financial_PitchDeck_MO-v6</Template>
  <TotalTime>0</TotalTime>
  <Words>1139</Words>
  <Application>Microsoft Macintosh PowerPoint</Application>
  <PresentationFormat>Widescreen</PresentationFormat>
  <Paragraphs>106</Paragraphs>
  <Slides>18</Slides>
  <Notes>2</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Tahoma</vt:lpstr>
      <vt:lpstr>Times New Roman</vt:lpstr>
      <vt:lpstr>Wingdings</vt:lpstr>
      <vt:lpstr>Financial_PitchDeck_MO-v6</vt:lpstr>
      <vt:lpstr> CHURNING CUSTOMERS</vt:lpstr>
      <vt:lpstr>PREDICT CHURNING CUSTOMERS</vt:lpstr>
      <vt:lpstr>Context</vt:lpstr>
      <vt:lpstr>Abstract</vt:lpstr>
      <vt:lpstr>Exploratory Data Analysis</vt:lpstr>
      <vt:lpstr>Exploratory Data Analysis</vt:lpstr>
      <vt:lpstr>Exploratory Data Analysis</vt:lpstr>
      <vt:lpstr>Exploratory Data Analysis</vt:lpstr>
      <vt:lpstr>Exploratory Data Analysis</vt:lpstr>
      <vt:lpstr>Exploratory Data Analysis</vt:lpstr>
      <vt:lpstr>Exploratory Data Analysis</vt:lpstr>
      <vt:lpstr>Feature selection</vt:lpstr>
      <vt:lpstr>Model selection and Results</vt:lpstr>
      <vt:lpstr>Confusion matrix</vt:lpstr>
      <vt:lpstr>SUMMARY</vt:lpstr>
      <vt:lpstr>Conclusion</vt:lpstr>
      <vt:lpstr>THANK YOU!</vt:lpstr>
      <vt:lpstr>APPENDIX</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dhiraj bankar</dc:creator>
  <cp:lastModifiedBy/>
  <cp:revision>1</cp:revision>
  <dcterms:created xsi:type="dcterms:W3CDTF">2021-07-05T04:08:57Z</dcterms:created>
  <dcterms:modified xsi:type="dcterms:W3CDTF">2021-07-05T12:31:14Z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